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8291175" cy="13717588"/>
  <p:notesSz cx="6858000" cy="9144000"/>
  <p:defaultTextStyle>
    <a:defPPr>
      <a:defRPr lang="pt-BR"/>
    </a:defPPr>
    <a:lvl1pPr marL="0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91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983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474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966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457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949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440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932" algn="l" defTabSz="1828983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F3D"/>
    <a:srgbClr val="BBD761"/>
    <a:srgbClr val="005B36"/>
    <a:srgbClr val="633D9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33" d="100"/>
          <a:sy n="33" d="100"/>
        </p:scale>
        <p:origin x="-2790" y="-1416"/>
      </p:cViewPr>
      <p:guideLst>
        <p:guide orient="horz" pos="4321"/>
        <p:guide pos="576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71838" y="4261345"/>
            <a:ext cx="15547499" cy="294039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43676" y="7773300"/>
            <a:ext cx="12803823" cy="350560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14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3261102" y="549341"/>
            <a:ext cx="4115514" cy="1170440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559" y="549341"/>
            <a:ext cx="12041690" cy="1170440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44877" y="8814822"/>
            <a:ext cx="15547499" cy="2724465"/>
          </a:xfrm>
        </p:spPr>
        <p:txBody>
          <a:bodyPr anchor="t"/>
          <a:lstStyle>
            <a:lvl1pPr algn="l">
              <a:defRPr sz="8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44877" y="5814100"/>
            <a:ext cx="15547499" cy="3000721"/>
          </a:xfrm>
        </p:spPr>
        <p:txBody>
          <a:bodyPr anchor="b"/>
          <a:lstStyle>
            <a:lvl1pPr marL="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1pPr>
            <a:lvl2pPr marL="914491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983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474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96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457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94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144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932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559" y="3200772"/>
            <a:ext cx="8078602" cy="9052974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298014" y="3200772"/>
            <a:ext cx="8078602" cy="9052974"/>
          </a:xfrm>
        </p:spPr>
        <p:txBody>
          <a:bodyPr/>
          <a:lstStyle>
            <a:lvl1pPr>
              <a:defRPr sz="5600"/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559" y="3070582"/>
            <a:ext cx="8081779" cy="1279672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91" indent="0">
              <a:buNone/>
              <a:defRPr sz="4000" b="1"/>
            </a:lvl2pPr>
            <a:lvl3pPr marL="1828983" indent="0">
              <a:buNone/>
              <a:defRPr sz="3600" b="1"/>
            </a:lvl3pPr>
            <a:lvl4pPr marL="2743474" indent="0">
              <a:buNone/>
              <a:defRPr sz="3200" b="1"/>
            </a:lvl4pPr>
            <a:lvl5pPr marL="3657966" indent="0">
              <a:buNone/>
              <a:defRPr sz="3200" b="1"/>
            </a:lvl5pPr>
            <a:lvl6pPr marL="4572457" indent="0">
              <a:buNone/>
              <a:defRPr sz="3200" b="1"/>
            </a:lvl6pPr>
            <a:lvl7pPr marL="5486949" indent="0">
              <a:buNone/>
              <a:defRPr sz="3200" b="1"/>
            </a:lvl7pPr>
            <a:lvl8pPr marL="6401440" indent="0">
              <a:buNone/>
              <a:defRPr sz="3200" b="1"/>
            </a:lvl8pPr>
            <a:lvl9pPr marL="7315932" indent="0">
              <a:buNone/>
              <a:defRPr sz="3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14559" y="4350254"/>
            <a:ext cx="8081779" cy="7903491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9291664" y="3070582"/>
            <a:ext cx="8084953" cy="1279672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91" indent="0">
              <a:buNone/>
              <a:defRPr sz="4000" b="1"/>
            </a:lvl2pPr>
            <a:lvl3pPr marL="1828983" indent="0">
              <a:buNone/>
              <a:defRPr sz="3600" b="1"/>
            </a:lvl3pPr>
            <a:lvl4pPr marL="2743474" indent="0">
              <a:buNone/>
              <a:defRPr sz="3200" b="1"/>
            </a:lvl4pPr>
            <a:lvl5pPr marL="3657966" indent="0">
              <a:buNone/>
              <a:defRPr sz="3200" b="1"/>
            </a:lvl5pPr>
            <a:lvl6pPr marL="4572457" indent="0">
              <a:buNone/>
              <a:defRPr sz="3200" b="1"/>
            </a:lvl6pPr>
            <a:lvl7pPr marL="5486949" indent="0">
              <a:buNone/>
              <a:defRPr sz="3200" b="1"/>
            </a:lvl7pPr>
            <a:lvl8pPr marL="6401440" indent="0">
              <a:buNone/>
              <a:defRPr sz="3200" b="1"/>
            </a:lvl8pPr>
            <a:lvl9pPr marL="7315932" indent="0">
              <a:buNone/>
              <a:defRPr sz="32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9291664" y="4350254"/>
            <a:ext cx="8084953" cy="7903491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560" y="546163"/>
            <a:ext cx="6017671" cy="2324369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51341" y="546164"/>
            <a:ext cx="10225275" cy="11707581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560" y="2870533"/>
            <a:ext cx="6017671" cy="9383212"/>
          </a:xfrm>
        </p:spPr>
        <p:txBody>
          <a:bodyPr/>
          <a:lstStyle>
            <a:lvl1pPr marL="0" indent="0">
              <a:buNone/>
              <a:defRPr sz="2800"/>
            </a:lvl1pPr>
            <a:lvl2pPr marL="914491" indent="0">
              <a:buNone/>
              <a:defRPr sz="2400"/>
            </a:lvl2pPr>
            <a:lvl3pPr marL="1828983" indent="0">
              <a:buNone/>
              <a:defRPr sz="2000"/>
            </a:lvl3pPr>
            <a:lvl4pPr marL="2743474" indent="0">
              <a:buNone/>
              <a:defRPr sz="1800"/>
            </a:lvl4pPr>
            <a:lvl5pPr marL="3657966" indent="0">
              <a:buNone/>
              <a:defRPr sz="1800"/>
            </a:lvl5pPr>
            <a:lvl6pPr marL="4572457" indent="0">
              <a:buNone/>
              <a:defRPr sz="1800"/>
            </a:lvl6pPr>
            <a:lvl7pPr marL="5486949" indent="0">
              <a:buNone/>
              <a:defRPr sz="1800"/>
            </a:lvl7pPr>
            <a:lvl8pPr marL="6401440" indent="0">
              <a:buNone/>
              <a:defRPr sz="1800"/>
            </a:lvl8pPr>
            <a:lvl9pPr marL="7315932" indent="0">
              <a:buNone/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85198" y="9602312"/>
            <a:ext cx="10974705" cy="1133607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585198" y="1225692"/>
            <a:ext cx="10974705" cy="8230553"/>
          </a:xfrm>
        </p:spPr>
        <p:txBody>
          <a:bodyPr/>
          <a:lstStyle>
            <a:lvl1pPr marL="0" indent="0">
              <a:buNone/>
              <a:defRPr sz="6400"/>
            </a:lvl1pPr>
            <a:lvl2pPr marL="914491" indent="0">
              <a:buNone/>
              <a:defRPr sz="5600"/>
            </a:lvl2pPr>
            <a:lvl3pPr marL="1828983" indent="0">
              <a:buNone/>
              <a:defRPr sz="4800"/>
            </a:lvl3pPr>
            <a:lvl4pPr marL="2743474" indent="0">
              <a:buNone/>
              <a:defRPr sz="4000"/>
            </a:lvl4pPr>
            <a:lvl5pPr marL="3657966" indent="0">
              <a:buNone/>
              <a:defRPr sz="4000"/>
            </a:lvl5pPr>
            <a:lvl6pPr marL="4572457" indent="0">
              <a:buNone/>
              <a:defRPr sz="4000"/>
            </a:lvl6pPr>
            <a:lvl7pPr marL="5486949" indent="0">
              <a:buNone/>
              <a:defRPr sz="4000"/>
            </a:lvl7pPr>
            <a:lvl8pPr marL="6401440" indent="0">
              <a:buNone/>
              <a:defRPr sz="4000"/>
            </a:lvl8pPr>
            <a:lvl9pPr marL="7315932" indent="0">
              <a:buNone/>
              <a:defRPr sz="4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585198" y="10735919"/>
            <a:ext cx="10974705" cy="1609910"/>
          </a:xfrm>
        </p:spPr>
        <p:txBody>
          <a:bodyPr/>
          <a:lstStyle>
            <a:lvl1pPr marL="0" indent="0">
              <a:buNone/>
              <a:defRPr sz="2800"/>
            </a:lvl1pPr>
            <a:lvl2pPr marL="914491" indent="0">
              <a:buNone/>
              <a:defRPr sz="2400"/>
            </a:lvl2pPr>
            <a:lvl3pPr marL="1828983" indent="0">
              <a:buNone/>
              <a:defRPr sz="2000"/>
            </a:lvl3pPr>
            <a:lvl4pPr marL="2743474" indent="0">
              <a:buNone/>
              <a:defRPr sz="1800"/>
            </a:lvl4pPr>
            <a:lvl5pPr marL="3657966" indent="0">
              <a:buNone/>
              <a:defRPr sz="1800"/>
            </a:lvl5pPr>
            <a:lvl6pPr marL="4572457" indent="0">
              <a:buNone/>
              <a:defRPr sz="1800"/>
            </a:lvl6pPr>
            <a:lvl7pPr marL="5486949" indent="0">
              <a:buNone/>
              <a:defRPr sz="1800"/>
            </a:lvl7pPr>
            <a:lvl8pPr marL="6401440" indent="0">
              <a:buNone/>
              <a:defRPr sz="1800"/>
            </a:lvl8pPr>
            <a:lvl9pPr marL="7315932" indent="0">
              <a:buNone/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914559" y="549339"/>
            <a:ext cx="16462058" cy="2286265"/>
          </a:xfrm>
          <a:prstGeom prst="rect">
            <a:avLst/>
          </a:prstGeom>
        </p:spPr>
        <p:txBody>
          <a:bodyPr vert="horz" lIns="182898" tIns="91449" rIns="182898" bIns="91449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559" y="3200772"/>
            <a:ext cx="16462058" cy="9052974"/>
          </a:xfrm>
          <a:prstGeom prst="rect">
            <a:avLst/>
          </a:prstGeom>
        </p:spPr>
        <p:txBody>
          <a:bodyPr vert="horz" lIns="182898" tIns="91449" rIns="182898" bIns="91449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14559" y="12714173"/>
            <a:ext cx="4267941" cy="730335"/>
          </a:xfrm>
          <a:prstGeom prst="rect">
            <a:avLst/>
          </a:prstGeom>
        </p:spPr>
        <p:txBody>
          <a:bodyPr vert="horz" lIns="182898" tIns="91449" rIns="182898" bIns="91449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06/10/2022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249485" y="12714173"/>
            <a:ext cx="5792205" cy="730335"/>
          </a:xfrm>
          <a:prstGeom prst="rect">
            <a:avLst/>
          </a:prstGeom>
        </p:spPr>
        <p:txBody>
          <a:bodyPr vert="horz" lIns="182898" tIns="91449" rIns="182898" bIns="91449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3108675" y="12714173"/>
            <a:ext cx="4267941" cy="730335"/>
          </a:xfrm>
          <a:prstGeom prst="rect">
            <a:avLst/>
          </a:prstGeom>
        </p:spPr>
        <p:txBody>
          <a:bodyPr vert="horz" lIns="182898" tIns="91449" rIns="182898" bIns="91449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28983" rtl="0" eaLnBrk="1" latinLnBrk="0" hangingPunct="1"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69" indent="-685869" algn="l" defTabSz="1828983" rtl="0" eaLnBrk="1" latinLnBrk="0" hangingPunct="1">
        <a:spcBef>
          <a:spcPct val="20000"/>
        </a:spcBef>
        <a:buFont typeface="Arial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1pPr>
      <a:lvl2pPr marL="1486049" indent="-571557" algn="l" defTabSz="1828983" rtl="0" eaLnBrk="1" latinLnBrk="0" hangingPunct="1">
        <a:spcBef>
          <a:spcPct val="20000"/>
        </a:spcBef>
        <a:buFont typeface="Arial" pitchFamily="34" charset="0"/>
        <a:buChar char="–"/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229" indent="-457246" algn="l" defTabSz="1828983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720" indent="-457246" algn="l" defTabSz="1828983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115211" indent="-457246" algn="l" defTabSz="1828983" rtl="0" eaLnBrk="1" latinLnBrk="0" hangingPunct="1">
        <a:spcBef>
          <a:spcPct val="20000"/>
        </a:spcBef>
        <a:buFont typeface="Arial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703" indent="-457246" algn="l" defTabSz="1828983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944194" indent="-457246" algn="l" defTabSz="1828983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686" indent="-457246" algn="l" defTabSz="1828983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773177" indent="-457246" algn="l" defTabSz="1828983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91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983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474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966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457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949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1440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932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a livre 3"/>
          <p:cNvSpPr/>
          <p:nvPr/>
        </p:nvSpPr>
        <p:spPr>
          <a:xfrm>
            <a:off x="7093947" y="1054925"/>
            <a:ext cx="4508250" cy="4542608"/>
          </a:xfrm>
          <a:custGeom>
            <a:avLst/>
            <a:gdLst>
              <a:gd name="connsiteX0" fmla="*/ 0 w 5429288"/>
              <a:gd name="connsiteY0" fmla="*/ 2786082 h 5572164"/>
              <a:gd name="connsiteX1" fmla="*/ 770338 w 5429288"/>
              <a:gd name="connsiteY1" fmla="*/ 841774 h 5572164"/>
              <a:gd name="connsiteX2" fmla="*/ 2714648 w 5429288"/>
              <a:gd name="connsiteY2" fmla="*/ 3 h 5572164"/>
              <a:gd name="connsiteX3" fmla="*/ 4658956 w 5429288"/>
              <a:gd name="connsiteY3" fmla="*/ 841780 h 5572164"/>
              <a:gd name="connsiteX4" fmla="*/ 5429289 w 5429288"/>
              <a:gd name="connsiteY4" fmla="*/ 2786090 h 5572164"/>
              <a:gd name="connsiteX5" fmla="*/ 4658953 w 5429288"/>
              <a:gd name="connsiteY5" fmla="*/ 4730399 h 5572164"/>
              <a:gd name="connsiteX6" fmla="*/ 2714644 w 5429288"/>
              <a:gd name="connsiteY6" fmla="*/ 5572172 h 5572164"/>
              <a:gd name="connsiteX7" fmla="*/ 770336 w 5429288"/>
              <a:gd name="connsiteY7" fmla="*/ 4730397 h 5572164"/>
              <a:gd name="connsiteX8" fmla="*/ 2 w 5429288"/>
              <a:gd name="connsiteY8" fmla="*/ 2786087 h 5572164"/>
              <a:gd name="connsiteX9" fmla="*/ 0 w 5429288"/>
              <a:gd name="connsiteY9" fmla="*/ 2786082 h 5572164"/>
              <a:gd name="connsiteX0" fmla="*/ 0 w 5152876"/>
              <a:gd name="connsiteY0" fmla="*/ 2786080 h 5572171"/>
              <a:gd name="connsiteX1" fmla="*/ 770338 w 5152876"/>
              <a:gd name="connsiteY1" fmla="*/ 841772 h 5572171"/>
              <a:gd name="connsiteX2" fmla="*/ 2714648 w 5152876"/>
              <a:gd name="connsiteY2" fmla="*/ 1 h 5572171"/>
              <a:gd name="connsiteX3" fmla="*/ 4658956 w 5152876"/>
              <a:gd name="connsiteY3" fmla="*/ 841778 h 5572171"/>
              <a:gd name="connsiteX4" fmla="*/ 4859308 w 5152876"/>
              <a:gd name="connsiteY4" fmla="*/ 2501082 h 5572171"/>
              <a:gd name="connsiteX5" fmla="*/ 4658953 w 5152876"/>
              <a:gd name="connsiteY5" fmla="*/ 4730397 h 5572171"/>
              <a:gd name="connsiteX6" fmla="*/ 2714644 w 5152876"/>
              <a:gd name="connsiteY6" fmla="*/ 5572170 h 5572171"/>
              <a:gd name="connsiteX7" fmla="*/ 770336 w 5152876"/>
              <a:gd name="connsiteY7" fmla="*/ 4730395 h 5572171"/>
              <a:gd name="connsiteX8" fmla="*/ 2 w 5152876"/>
              <a:gd name="connsiteY8" fmla="*/ 2786085 h 5572171"/>
              <a:gd name="connsiteX9" fmla="*/ 0 w 5152876"/>
              <a:gd name="connsiteY9" fmla="*/ 2786080 h 5572171"/>
              <a:gd name="connsiteX0" fmla="*/ 0 w 5152876"/>
              <a:gd name="connsiteY0" fmla="*/ 2924647 h 5710738"/>
              <a:gd name="connsiteX1" fmla="*/ 770338 w 5152876"/>
              <a:gd name="connsiteY1" fmla="*/ 980339 h 5710738"/>
              <a:gd name="connsiteX2" fmla="*/ 2714648 w 5152876"/>
              <a:gd name="connsiteY2" fmla="*/ 138568 h 5710738"/>
              <a:gd name="connsiteX3" fmla="*/ 2725755 w 5152876"/>
              <a:gd name="connsiteY3" fmla="*/ 1149809 h 5710738"/>
              <a:gd name="connsiteX4" fmla="*/ 4658956 w 5152876"/>
              <a:gd name="connsiteY4" fmla="*/ 980345 h 5710738"/>
              <a:gd name="connsiteX5" fmla="*/ 4859308 w 5152876"/>
              <a:gd name="connsiteY5" fmla="*/ 2639649 h 5710738"/>
              <a:gd name="connsiteX6" fmla="*/ 4658953 w 5152876"/>
              <a:gd name="connsiteY6" fmla="*/ 4868964 h 5710738"/>
              <a:gd name="connsiteX7" fmla="*/ 2714644 w 5152876"/>
              <a:gd name="connsiteY7" fmla="*/ 5710737 h 5710738"/>
              <a:gd name="connsiteX8" fmla="*/ 770336 w 5152876"/>
              <a:gd name="connsiteY8" fmla="*/ 4868962 h 5710738"/>
              <a:gd name="connsiteX9" fmla="*/ 2 w 5152876"/>
              <a:gd name="connsiteY9" fmla="*/ 2924652 h 5710738"/>
              <a:gd name="connsiteX10" fmla="*/ 0 w 5152876"/>
              <a:gd name="connsiteY10" fmla="*/ 2924647 h 5710738"/>
              <a:gd name="connsiteX0" fmla="*/ 0 w 5152874"/>
              <a:gd name="connsiteY0" fmla="*/ 2924647 h 5710738"/>
              <a:gd name="connsiteX1" fmla="*/ 770338 w 5152874"/>
              <a:gd name="connsiteY1" fmla="*/ 980339 h 5710738"/>
              <a:gd name="connsiteX2" fmla="*/ 2714648 w 5152874"/>
              <a:gd name="connsiteY2" fmla="*/ 138568 h 5710738"/>
              <a:gd name="connsiteX3" fmla="*/ 2725755 w 5152874"/>
              <a:gd name="connsiteY3" fmla="*/ 1149809 h 5710738"/>
              <a:gd name="connsiteX4" fmla="*/ 4160413 w 5152874"/>
              <a:gd name="connsiteY4" fmla="*/ 1552595 h 5710738"/>
              <a:gd name="connsiteX5" fmla="*/ 4859308 w 5152874"/>
              <a:gd name="connsiteY5" fmla="*/ 2639649 h 5710738"/>
              <a:gd name="connsiteX6" fmla="*/ 4658953 w 5152874"/>
              <a:gd name="connsiteY6" fmla="*/ 4868964 h 5710738"/>
              <a:gd name="connsiteX7" fmla="*/ 2714644 w 5152874"/>
              <a:gd name="connsiteY7" fmla="*/ 5710737 h 5710738"/>
              <a:gd name="connsiteX8" fmla="*/ 770336 w 5152874"/>
              <a:gd name="connsiteY8" fmla="*/ 4868962 h 5710738"/>
              <a:gd name="connsiteX9" fmla="*/ 2 w 5152874"/>
              <a:gd name="connsiteY9" fmla="*/ 2924652 h 5710738"/>
              <a:gd name="connsiteX10" fmla="*/ 0 w 5152874"/>
              <a:gd name="connsiteY10" fmla="*/ 2924647 h 5710738"/>
              <a:gd name="connsiteX0" fmla="*/ 0 w 5152874"/>
              <a:gd name="connsiteY0" fmla="*/ 2924647 h 5710738"/>
              <a:gd name="connsiteX1" fmla="*/ 770338 w 5152874"/>
              <a:gd name="connsiteY1" fmla="*/ 980339 h 5710738"/>
              <a:gd name="connsiteX2" fmla="*/ 2714648 w 5152874"/>
              <a:gd name="connsiteY2" fmla="*/ 138568 h 5710738"/>
              <a:gd name="connsiteX3" fmla="*/ 2725755 w 5152874"/>
              <a:gd name="connsiteY3" fmla="*/ 1149809 h 5710738"/>
              <a:gd name="connsiteX4" fmla="*/ 4160413 w 5152874"/>
              <a:gd name="connsiteY4" fmla="*/ 1552595 h 5710738"/>
              <a:gd name="connsiteX5" fmla="*/ 4859308 w 5152874"/>
              <a:gd name="connsiteY5" fmla="*/ 2639649 h 5710738"/>
              <a:gd name="connsiteX6" fmla="*/ 4658953 w 5152874"/>
              <a:gd name="connsiteY6" fmla="*/ 4868964 h 5710738"/>
              <a:gd name="connsiteX7" fmla="*/ 2714644 w 5152874"/>
              <a:gd name="connsiteY7" fmla="*/ 5710737 h 5710738"/>
              <a:gd name="connsiteX8" fmla="*/ 770336 w 5152874"/>
              <a:gd name="connsiteY8" fmla="*/ 4868962 h 5710738"/>
              <a:gd name="connsiteX9" fmla="*/ 2 w 5152874"/>
              <a:gd name="connsiteY9" fmla="*/ 2924652 h 5710738"/>
              <a:gd name="connsiteX10" fmla="*/ 0 w 5152874"/>
              <a:gd name="connsiteY10" fmla="*/ 2924647 h 5710738"/>
              <a:gd name="connsiteX0" fmla="*/ 0 w 5152874"/>
              <a:gd name="connsiteY0" fmla="*/ 2924647 h 5710738"/>
              <a:gd name="connsiteX1" fmla="*/ 770338 w 5152874"/>
              <a:gd name="connsiteY1" fmla="*/ 980339 h 5710738"/>
              <a:gd name="connsiteX2" fmla="*/ 2714648 w 5152874"/>
              <a:gd name="connsiteY2" fmla="*/ 138568 h 5710738"/>
              <a:gd name="connsiteX3" fmla="*/ 2725755 w 5152874"/>
              <a:gd name="connsiteY3" fmla="*/ 1149809 h 5710738"/>
              <a:gd name="connsiteX4" fmla="*/ 4160413 w 5152874"/>
              <a:gd name="connsiteY4" fmla="*/ 1552595 h 5710738"/>
              <a:gd name="connsiteX5" fmla="*/ 4859308 w 5152874"/>
              <a:gd name="connsiteY5" fmla="*/ 2639649 h 5710738"/>
              <a:gd name="connsiteX6" fmla="*/ 4658953 w 5152874"/>
              <a:gd name="connsiteY6" fmla="*/ 4868964 h 5710738"/>
              <a:gd name="connsiteX7" fmla="*/ 2714644 w 5152874"/>
              <a:gd name="connsiteY7" fmla="*/ 5710737 h 5710738"/>
              <a:gd name="connsiteX8" fmla="*/ 770336 w 5152874"/>
              <a:gd name="connsiteY8" fmla="*/ 4868962 h 5710738"/>
              <a:gd name="connsiteX9" fmla="*/ 2 w 5152874"/>
              <a:gd name="connsiteY9" fmla="*/ 2924652 h 5710738"/>
              <a:gd name="connsiteX10" fmla="*/ 0 w 5152874"/>
              <a:gd name="connsiteY10" fmla="*/ 2924647 h 5710738"/>
              <a:gd name="connsiteX0" fmla="*/ 0 w 5152874"/>
              <a:gd name="connsiteY0" fmla="*/ 2924647 h 5710738"/>
              <a:gd name="connsiteX1" fmla="*/ 770338 w 5152874"/>
              <a:gd name="connsiteY1" fmla="*/ 980339 h 5710738"/>
              <a:gd name="connsiteX2" fmla="*/ 2714648 w 5152874"/>
              <a:gd name="connsiteY2" fmla="*/ 138568 h 5710738"/>
              <a:gd name="connsiteX3" fmla="*/ 2725755 w 5152874"/>
              <a:gd name="connsiteY3" fmla="*/ 1149809 h 5710738"/>
              <a:gd name="connsiteX4" fmla="*/ 4090498 w 5152874"/>
              <a:gd name="connsiteY4" fmla="*/ 1696217 h 5710738"/>
              <a:gd name="connsiteX5" fmla="*/ 4859308 w 5152874"/>
              <a:gd name="connsiteY5" fmla="*/ 2639649 h 5710738"/>
              <a:gd name="connsiteX6" fmla="*/ 4658953 w 5152874"/>
              <a:gd name="connsiteY6" fmla="*/ 4868964 h 5710738"/>
              <a:gd name="connsiteX7" fmla="*/ 2714644 w 5152874"/>
              <a:gd name="connsiteY7" fmla="*/ 5710737 h 5710738"/>
              <a:gd name="connsiteX8" fmla="*/ 770336 w 5152874"/>
              <a:gd name="connsiteY8" fmla="*/ 4868962 h 5710738"/>
              <a:gd name="connsiteX9" fmla="*/ 2 w 5152874"/>
              <a:gd name="connsiteY9" fmla="*/ 2924652 h 5710738"/>
              <a:gd name="connsiteX10" fmla="*/ 0 w 5152874"/>
              <a:gd name="connsiteY10" fmla="*/ 2924647 h 5710738"/>
              <a:gd name="connsiteX0" fmla="*/ 0 w 5152874"/>
              <a:gd name="connsiteY0" fmla="*/ 2924647 h 5710738"/>
              <a:gd name="connsiteX1" fmla="*/ 770338 w 5152874"/>
              <a:gd name="connsiteY1" fmla="*/ 980339 h 5710738"/>
              <a:gd name="connsiteX2" fmla="*/ 2714648 w 5152874"/>
              <a:gd name="connsiteY2" fmla="*/ 138568 h 5710738"/>
              <a:gd name="connsiteX3" fmla="*/ 2725755 w 5152874"/>
              <a:gd name="connsiteY3" fmla="*/ 1149809 h 5710738"/>
              <a:gd name="connsiteX4" fmla="*/ 4306335 w 5152874"/>
              <a:gd name="connsiteY4" fmla="*/ 1696217 h 5710738"/>
              <a:gd name="connsiteX5" fmla="*/ 4859308 w 5152874"/>
              <a:gd name="connsiteY5" fmla="*/ 2639649 h 5710738"/>
              <a:gd name="connsiteX6" fmla="*/ 4658953 w 5152874"/>
              <a:gd name="connsiteY6" fmla="*/ 4868964 h 5710738"/>
              <a:gd name="connsiteX7" fmla="*/ 2714644 w 5152874"/>
              <a:gd name="connsiteY7" fmla="*/ 5710737 h 5710738"/>
              <a:gd name="connsiteX8" fmla="*/ 770336 w 5152874"/>
              <a:gd name="connsiteY8" fmla="*/ 4868962 h 5710738"/>
              <a:gd name="connsiteX9" fmla="*/ 2 w 5152874"/>
              <a:gd name="connsiteY9" fmla="*/ 2924652 h 5710738"/>
              <a:gd name="connsiteX10" fmla="*/ 0 w 5152874"/>
              <a:gd name="connsiteY10" fmla="*/ 2924647 h 5710738"/>
              <a:gd name="connsiteX0" fmla="*/ 0 w 5152874"/>
              <a:gd name="connsiteY0" fmla="*/ 2924647 h 5710738"/>
              <a:gd name="connsiteX1" fmla="*/ 770338 w 5152874"/>
              <a:gd name="connsiteY1" fmla="*/ 980339 h 5710738"/>
              <a:gd name="connsiteX2" fmla="*/ 2714648 w 5152874"/>
              <a:gd name="connsiteY2" fmla="*/ 138568 h 5710738"/>
              <a:gd name="connsiteX3" fmla="*/ 2725755 w 5152874"/>
              <a:gd name="connsiteY3" fmla="*/ 1149809 h 5710738"/>
              <a:gd name="connsiteX4" fmla="*/ 4306335 w 5152874"/>
              <a:gd name="connsiteY4" fmla="*/ 1696217 h 5710738"/>
              <a:gd name="connsiteX5" fmla="*/ 4859308 w 5152874"/>
              <a:gd name="connsiteY5" fmla="*/ 2639649 h 5710738"/>
              <a:gd name="connsiteX6" fmla="*/ 4658953 w 5152874"/>
              <a:gd name="connsiteY6" fmla="*/ 4868964 h 5710738"/>
              <a:gd name="connsiteX7" fmla="*/ 2714644 w 5152874"/>
              <a:gd name="connsiteY7" fmla="*/ 5710737 h 5710738"/>
              <a:gd name="connsiteX8" fmla="*/ 770336 w 5152874"/>
              <a:gd name="connsiteY8" fmla="*/ 4868962 h 5710738"/>
              <a:gd name="connsiteX9" fmla="*/ 2 w 5152874"/>
              <a:gd name="connsiteY9" fmla="*/ 2924652 h 5710738"/>
              <a:gd name="connsiteX10" fmla="*/ 0 w 5152874"/>
              <a:gd name="connsiteY10" fmla="*/ 2924647 h 5710738"/>
              <a:gd name="connsiteX0" fmla="*/ 0 w 5152874"/>
              <a:gd name="connsiteY0" fmla="*/ 2924647 h 5710738"/>
              <a:gd name="connsiteX1" fmla="*/ 770338 w 5152874"/>
              <a:gd name="connsiteY1" fmla="*/ 980339 h 5710738"/>
              <a:gd name="connsiteX2" fmla="*/ 2714648 w 5152874"/>
              <a:gd name="connsiteY2" fmla="*/ 138568 h 5710738"/>
              <a:gd name="connsiteX3" fmla="*/ 2725755 w 5152874"/>
              <a:gd name="connsiteY3" fmla="*/ 1149809 h 5710738"/>
              <a:gd name="connsiteX4" fmla="*/ 4306335 w 5152874"/>
              <a:gd name="connsiteY4" fmla="*/ 1696217 h 5710738"/>
              <a:gd name="connsiteX5" fmla="*/ 4859308 w 5152874"/>
              <a:gd name="connsiteY5" fmla="*/ 2639649 h 5710738"/>
              <a:gd name="connsiteX6" fmla="*/ 4658953 w 5152874"/>
              <a:gd name="connsiteY6" fmla="*/ 4868964 h 5710738"/>
              <a:gd name="connsiteX7" fmla="*/ 2714644 w 5152874"/>
              <a:gd name="connsiteY7" fmla="*/ 5710737 h 5710738"/>
              <a:gd name="connsiteX8" fmla="*/ 770336 w 5152874"/>
              <a:gd name="connsiteY8" fmla="*/ 4868962 h 5710738"/>
              <a:gd name="connsiteX9" fmla="*/ 2 w 5152874"/>
              <a:gd name="connsiteY9" fmla="*/ 2924652 h 5710738"/>
              <a:gd name="connsiteX10" fmla="*/ 0 w 5152874"/>
              <a:gd name="connsiteY10" fmla="*/ 2924647 h 5710738"/>
              <a:gd name="connsiteX0" fmla="*/ 0 w 5152874"/>
              <a:gd name="connsiteY0" fmla="*/ 2924647 h 5710738"/>
              <a:gd name="connsiteX1" fmla="*/ 770338 w 5152874"/>
              <a:gd name="connsiteY1" fmla="*/ 980339 h 5710738"/>
              <a:gd name="connsiteX2" fmla="*/ 2714648 w 5152874"/>
              <a:gd name="connsiteY2" fmla="*/ 138568 h 5710738"/>
              <a:gd name="connsiteX3" fmla="*/ 2725755 w 5152874"/>
              <a:gd name="connsiteY3" fmla="*/ 1149809 h 5710738"/>
              <a:gd name="connsiteX4" fmla="*/ 4306335 w 5152874"/>
              <a:gd name="connsiteY4" fmla="*/ 1696217 h 5710738"/>
              <a:gd name="connsiteX5" fmla="*/ 4859308 w 5152874"/>
              <a:gd name="connsiteY5" fmla="*/ 2639649 h 5710738"/>
              <a:gd name="connsiteX6" fmla="*/ 4658953 w 5152874"/>
              <a:gd name="connsiteY6" fmla="*/ 4868964 h 5710738"/>
              <a:gd name="connsiteX7" fmla="*/ 2714644 w 5152874"/>
              <a:gd name="connsiteY7" fmla="*/ 5710737 h 5710738"/>
              <a:gd name="connsiteX8" fmla="*/ 770336 w 5152874"/>
              <a:gd name="connsiteY8" fmla="*/ 4868962 h 5710738"/>
              <a:gd name="connsiteX9" fmla="*/ 2 w 5152874"/>
              <a:gd name="connsiteY9" fmla="*/ 2924652 h 5710738"/>
              <a:gd name="connsiteX10" fmla="*/ 0 w 5152874"/>
              <a:gd name="connsiteY10" fmla="*/ 2924647 h 5710738"/>
              <a:gd name="connsiteX0" fmla="*/ 0 w 5152874"/>
              <a:gd name="connsiteY0" fmla="*/ 2482526 h 5268617"/>
              <a:gd name="connsiteX1" fmla="*/ 770338 w 5152874"/>
              <a:gd name="connsiteY1" fmla="*/ 538218 h 5268617"/>
              <a:gd name="connsiteX2" fmla="*/ 1858915 w 5152874"/>
              <a:gd name="connsiteY2" fmla="*/ 840201 h 5268617"/>
              <a:gd name="connsiteX3" fmla="*/ 2725755 w 5152874"/>
              <a:gd name="connsiteY3" fmla="*/ 707688 h 5268617"/>
              <a:gd name="connsiteX4" fmla="*/ 4306335 w 5152874"/>
              <a:gd name="connsiteY4" fmla="*/ 1254096 h 5268617"/>
              <a:gd name="connsiteX5" fmla="*/ 4859308 w 5152874"/>
              <a:gd name="connsiteY5" fmla="*/ 2197528 h 5268617"/>
              <a:gd name="connsiteX6" fmla="*/ 4658953 w 5152874"/>
              <a:gd name="connsiteY6" fmla="*/ 4426843 h 5268617"/>
              <a:gd name="connsiteX7" fmla="*/ 2714644 w 5152874"/>
              <a:gd name="connsiteY7" fmla="*/ 5268616 h 5268617"/>
              <a:gd name="connsiteX8" fmla="*/ 770336 w 5152874"/>
              <a:gd name="connsiteY8" fmla="*/ 4426841 h 5268617"/>
              <a:gd name="connsiteX9" fmla="*/ 2 w 5152874"/>
              <a:gd name="connsiteY9" fmla="*/ 2482531 h 5268617"/>
              <a:gd name="connsiteX10" fmla="*/ 0 w 5152874"/>
              <a:gd name="connsiteY10" fmla="*/ 2482526 h 5268617"/>
              <a:gd name="connsiteX0" fmla="*/ 0 w 5152874"/>
              <a:gd name="connsiteY0" fmla="*/ 2482526 h 5268617"/>
              <a:gd name="connsiteX1" fmla="*/ 770338 w 5152874"/>
              <a:gd name="connsiteY1" fmla="*/ 538218 h 5268617"/>
              <a:gd name="connsiteX2" fmla="*/ 1858915 w 5152874"/>
              <a:gd name="connsiteY2" fmla="*/ 840201 h 5268617"/>
              <a:gd name="connsiteX3" fmla="*/ 2725755 w 5152874"/>
              <a:gd name="connsiteY3" fmla="*/ 707688 h 5268617"/>
              <a:gd name="connsiteX4" fmla="*/ 4306335 w 5152874"/>
              <a:gd name="connsiteY4" fmla="*/ 1254096 h 5268617"/>
              <a:gd name="connsiteX5" fmla="*/ 4859308 w 5152874"/>
              <a:gd name="connsiteY5" fmla="*/ 2197528 h 5268617"/>
              <a:gd name="connsiteX6" fmla="*/ 4658953 w 5152874"/>
              <a:gd name="connsiteY6" fmla="*/ 4426843 h 5268617"/>
              <a:gd name="connsiteX7" fmla="*/ 2714644 w 5152874"/>
              <a:gd name="connsiteY7" fmla="*/ 5268616 h 5268617"/>
              <a:gd name="connsiteX8" fmla="*/ 770336 w 5152874"/>
              <a:gd name="connsiteY8" fmla="*/ 4426841 h 5268617"/>
              <a:gd name="connsiteX9" fmla="*/ 2 w 5152874"/>
              <a:gd name="connsiteY9" fmla="*/ 2482531 h 5268617"/>
              <a:gd name="connsiteX10" fmla="*/ 0 w 5152874"/>
              <a:gd name="connsiteY10" fmla="*/ 2482526 h 5268617"/>
              <a:gd name="connsiteX0" fmla="*/ 0 w 5152874"/>
              <a:gd name="connsiteY0" fmla="*/ 2482526 h 5268617"/>
              <a:gd name="connsiteX1" fmla="*/ 770338 w 5152874"/>
              <a:gd name="connsiteY1" fmla="*/ 538218 h 5268617"/>
              <a:gd name="connsiteX2" fmla="*/ 1858915 w 5152874"/>
              <a:gd name="connsiteY2" fmla="*/ 840201 h 5268617"/>
              <a:gd name="connsiteX3" fmla="*/ 2728929 w 5152874"/>
              <a:gd name="connsiteY3" fmla="*/ 687885 h 5268617"/>
              <a:gd name="connsiteX4" fmla="*/ 4306335 w 5152874"/>
              <a:gd name="connsiteY4" fmla="*/ 1254096 h 5268617"/>
              <a:gd name="connsiteX5" fmla="*/ 4859308 w 5152874"/>
              <a:gd name="connsiteY5" fmla="*/ 2197528 h 5268617"/>
              <a:gd name="connsiteX6" fmla="*/ 4658953 w 5152874"/>
              <a:gd name="connsiteY6" fmla="*/ 4426843 h 5268617"/>
              <a:gd name="connsiteX7" fmla="*/ 2714644 w 5152874"/>
              <a:gd name="connsiteY7" fmla="*/ 5268616 h 5268617"/>
              <a:gd name="connsiteX8" fmla="*/ 770336 w 5152874"/>
              <a:gd name="connsiteY8" fmla="*/ 4426841 h 5268617"/>
              <a:gd name="connsiteX9" fmla="*/ 2 w 5152874"/>
              <a:gd name="connsiteY9" fmla="*/ 2482531 h 5268617"/>
              <a:gd name="connsiteX10" fmla="*/ 0 w 5152874"/>
              <a:gd name="connsiteY10" fmla="*/ 2482526 h 5268617"/>
              <a:gd name="connsiteX0" fmla="*/ 0 w 5152874"/>
              <a:gd name="connsiteY0" fmla="*/ 2482526 h 5268617"/>
              <a:gd name="connsiteX1" fmla="*/ 770338 w 5152874"/>
              <a:gd name="connsiteY1" fmla="*/ 538218 h 5268617"/>
              <a:gd name="connsiteX2" fmla="*/ 1858915 w 5152874"/>
              <a:gd name="connsiteY2" fmla="*/ 840201 h 5268617"/>
              <a:gd name="connsiteX3" fmla="*/ 2728929 w 5152874"/>
              <a:gd name="connsiteY3" fmla="*/ 687885 h 5268617"/>
              <a:gd name="connsiteX4" fmla="*/ 4306335 w 5152874"/>
              <a:gd name="connsiteY4" fmla="*/ 1254096 h 5268617"/>
              <a:gd name="connsiteX5" fmla="*/ 4859308 w 5152874"/>
              <a:gd name="connsiteY5" fmla="*/ 2197528 h 5268617"/>
              <a:gd name="connsiteX6" fmla="*/ 4658953 w 5152874"/>
              <a:gd name="connsiteY6" fmla="*/ 4426843 h 5268617"/>
              <a:gd name="connsiteX7" fmla="*/ 2714644 w 5152874"/>
              <a:gd name="connsiteY7" fmla="*/ 5268616 h 5268617"/>
              <a:gd name="connsiteX8" fmla="*/ 770336 w 5152874"/>
              <a:gd name="connsiteY8" fmla="*/ 4426841 h 5268617"/>
              <a:gd name="connsiteX9" fmla="*/ 2 w 5152874"/>
              <a:gd name="connsiteY9" fmla="*/ 2482531 h 5268617"/>
              <a:gd name="connsiteX10" fmla="*/ 0 w 5152874"/>
              <a:gd name="connsiteY10" fmla="*/ 2482526 h 5268617"/>
              <a:gd name="connsiteX0" fmla="*/ 0 w 5152874"/>
              <a:gd name="connsiteY0" fmla="*/ 2482526 h 5268617"/>
              <a:gd name="connsiteX1" fmla="*/ 770338 w 5152874"/>
              <a:gd name="connsiteY1" fmla="*/ 538218 h 5268617"/>
              <a:gd name="connsiteX2" fmla="*/ 1858915 w 5152874"/>
              <a:gd name="connsiteY2" fmla="*/ 840201 h 5268617"/>
              <a:gd name="connsiteX3" fmla="*/ 2728929 w 5152874"/>
              <a:gd name="connsiteY3" fmla="*/ 687885 h 5268617"/>
              <a:gd name="connsiteX4" fmla="*/ 4306335 w 5152874"/>
              <a:gd name="connsiteY4" fmla="*/ 1254096 h 5268617"/>
              <a:gd name="connsiteX5" fmla="*/ 4859308 w 5152874"/>
              <a:gd name="connsiteY5" fmla="*/ 2197528 h 5268617"/>
              <a:gd name="connsiteX6" fmla="*/ 4658953 w 5152874"/>
              <a:gd name="connsiteY6" fmla="*/ 4426843 h 5268617"/>
              <a:gd name="connsiteX7" fmla="*/ 2714644 w 5152874"/>
              <a:gd name="connsiteY7" fmla="*/ 5268616 h 5268617"/>
              <a:gd name="connsiteX8" fmla="*/ 770336 w 5152874"/>
              <a:gd name="connsiteY8" fmla="*/ 4426841 h 5268617"/>
              <a:gd name="connsiteX9" fmla="*/ 2 w 5152874"/>
              <a:gd name="connsiteY9" fmla="*/ 2482531 h 5268617"/>
              <a:gd name="connsiteX10" fmla="*/ 0 w 5152874"/>
              <a:gd name="connsiteY10" fmla="*/ 2482526 h 5268617"/>
              <a:gd name="connsiteX0" fmla="*/ 0 w 5152874"/>
              <a:gd name="connsiteY0" fmla="*/ 2482526 h 5268617"/>
              <a:gd name="connsiteX1" fmla="*/ 770338 w 5152874"/>
              <a:gd name="connsiteY1" fmla="*/ 538218 h 5268617"/>
              <a:gd name="connsiteX2" fmla="*/ 1858915 w 5152874"/>
              <a:gd name="connsiteY2" fmla="*/ 840201 h 5268617"/>
              <a:gd name="connsiteX3" fmla="*/ 2728929 w 5152874"/>
              <a:gd name="connsiteY3" fmla="*/ 687885 h 5268617"/>
              <a:gd name="connsiteX4" fmla="*/ 4306335 w 5152874"/>
              <a:gd name="connsiteY4" fmla="*/ 1254096 h 5268617"/>
              <a:gd name="connsiteX5" fmla="*/ 4859308 w 5152874"/>
              <a:gd name="connsiteY5" fmla="*/ 2197528 h 5268617"/>
              <a:gd name="connsiteX6" fmla="*/ 4658953 w 5152874"/>
              <a:gd name="connsiteY6" fmla="*/ 4426843 h 5268617"/>
              <a:gd name="connsiteX7" fmla="*/ 2714644 w 5152874"/>
              <a:gd name="connsiteY7" fmla="*/ 5268616 h 5268617"/>
              <a:gd name="connsiteX8" fmla="*/ 770336 w 5152874"/>
              <a:gd name="connsiteY8" fmla="*/ 4426841 h 5268617"/>
              <a:gd name="connsiteX9" fmla="*/ 2 w 5152874"/>
              <a:gd name="connsiteY9" fmla="*/ 2482531 h 5268617"/>
              <a:gd name="connsiteX10" fmla="*/ 0 w 5152874"/>
              <a:gd name="connsiteY10" fmla="*/ 2482526 h 5268617"/>
              <a:gd name="connsiteX0" fmla="*/ 0 w 5152874"/>
              <a:gd name="connsiteY0" fmla="*/ 1803341 h 4589432"/>
              <a:gd name="connsiteX1" fmla="*/ 778288 w 5152874"/>
              <a:gd name="connsiteY1" fmla="*/ 820306 h 4589432"/>
              <a:gd name="connsiteX2" fmla="*/ 1858915 w 5152874"/>
              <a:gd name="connsiteY2" fmla="*/ 161016 h 4589432"/>
              <a:gd name="connsiteX3" fmla="*/ 2728929 w 5152874"/>
              <a:gd name="connsiteY3" fmla="*/ 8700 h 4589432"/>
              <a:gd name="connsiteX4" fmla="*/ 4306335 w 5152874"/>
              <a:gd name="connsiteY4" fmla="*/ 574911 h 4589432"/>
              <a:gd name="connsiteX5" fmla="*/ 4859308 w 5152874"/>
              <a:gd name="connsiteY5" fmla="*/ 1518343 h 4589432"/>
              <a:gd name="connsiteX6" fmla="*/ 4658953 w 5152874"/>
              <a:gd name="connsiteY6" fmla="*/ 3747658 h 4589432"/>
              <a:gd name="connsiteX7" fmla="*/ 2714644 w 5152874"/>
              <a:gd name="connsiteY7" fmla="*/ 4589431 h 4589432"/>
              <a:gd name="connsiteX8" fmla="*/ 770336 w 5152874"/>
              <a:gd name="connsiteY8" fmla="*/ 3747656 h 4589432"/>
              <a:gd name="connsiteX9" fmla="*/ 2 w 5152874"/>
              <a:gd name="connsiteY9" fmla="*/ 1803346 h 4589432"/>
              <a:gd name="connsiteX10" fmla="*/ 0 w 5152874"/>
              <a:gd name="connsiteY10" fmla="*/ 1803341 h 4589432"/>
              <a:gd name="connsiteX0" fmla="*/ 0 w 5152874"/>
              <a:gd name="connsiteY0" fmla="*/ 1803341 h 4589432"/>
              <a:gd name="connsiteX1" fmla="*/ 778288 w 5152874"/>
              <a:gd name="connsiteY1" fmla="*/ 820306 h 4589432"/>
              <a:gd name="connsiteX2" fmla="*/ 1858915 w 5152874"/>
              <a:gd name="connsiteY2" fmla="*/ 161016 h 4589432"/>
              <a:gd name="connsiteX3" fmla="*/ 2728929 w 5152874"/>
              <a:gd name="connsiteY3" fmla="*/ 8700 h 4589432"/>
              <a:gd name="connsiteX4" fmla="*/ 4306335 w 5152874"/>
              <a:gd name="connsiteY4" fmla="*/ 574911 h 4589432"/>
              <a:gd name="connsiteX5" fmla="*/ 4859308 w 5152874"/>
              <a:gd name="connsiteY5" fmla="*/ 1518343 h 4589432"/>
              <a:gd name="connsiteX6" fmla="*/ 4658953 w 5152874"/>
              <a:gd name="connsiteY6" fmla="*/ 3747658 h 4589432"/>
              <a:gd name="connsiteX7" fmla="*/ 2714644 w 5152874"/>
              <a:gd name="connsiteY7" fmla="*/ 4589431 h 4589432"/>
              <a:gd name="connsiteX8" fmla="*/ 770336 w 5152874"/>
              <a:gd name="connsiteY8" fmla="*/ 3747656 h 4589432"/>
              <a:gd name="connsiteX9" fmla="*/ 2 w 5152874"/>
              <a:gd name="connsiteY9" fmla="*/ 1803346 h 4589432"/>
              <a:gd name="connsiteX10" fmla="*/ 0 w 5152874"/>
              <a:gd name="connsiteY10" fmla="*/ 1803341 h 4589432"/>
              <a:gd name="connsiteX0" fmla="*/ 0 w 5152874"/>
              <a:gd name="connsiteY0" fmla="*/ 1803341 h 4589432"/>
              <a:gd name="connsiteX1" fmla="*/ 778288 w 5152874"/>
              <a:gd name="connsiteY1" fmla="*/ 820306 h 4589432"/>
              <a:gd name="connsiteX2" fmla="*/ 1858915 w 5152874"/>
              <a:gd name="connsiteY2" fmla="*/ 161016 h 4589432"/>
              <a:gd name="connsiteX3" fmla="*/ 2728929 w 5152874"/>
              <a:gd name="connsiteY3" fmla="*/ 8700 h 4589432"/>
              <a:gd name="connsiteX4" fmla="*/ 4306335 w 5152874"/>
              <a:gd name="connsiteY4" fmla="*/ 574911 h 4589432"/>
              <a:gd name="connsiteX5" fmla="*/ 4859308 w 5152874"/>
              <a:gd name="connsiteY5" fmla="*/ 1518343 h 4589432"/>
              <a:gd name="connsiteX6" fmla="*/ 4658953 w 5152874"/>
              <a:gd name="connsiteY6" fmla="*/ 3747658 h 4589432"/>
              <a:gd name="connsiteX7" fmla="*/ 2714644 w 5152874"/>
              <a:gd name="connsiteY7" fmla="*/ 4589431 h 4589432"/>
              <a:gd name="connsiteX8" fmla="*/ 770336 w 5152874"/>
              <a:gd name="connsiteY8" fmla="*/ 3747656 h 4589432"/>
              <a:gd name="connsiteX9" fmla="*/ 2 w 5152874"/>
              <a:gd name="connsiteY9" fmla="*/ 1803346 h 4589432"/>
              <a:gd name="connsiteX10" fmla="*/ 0 w 5152874"/>
              <a:gd name="connsiteY10" fmla="*/ 1803341 h 4589432"/>
              <a:gd name="connsiteX0" fmla="*/ 388954 w 5152873"/>
              <a:gd name="connsiteY0" fmla="*/ 1726375 h 4589432"/>
              <a:gd name="connsiteX1" fmla="*/ 778287 w 5152873"/>
              <a:gd name="connsiteY1" fmla="*/ 820306 h 4589432"/>
              <a:gd name="connsiteX2" fmla="*/ 1858914 w 5152873"/>
              <a:gd name="connsiteY2" fmla="*/ 161016 h 4589432"/>
              <a:gd name="connsiteX3" fmla="*/ 2728928 w 5152873"/>
              <a:gd name="connsiteY3" fmla="*/ 8700 h 4589432"/>
              <a:gd name="connsiteX4" fmla="*/ 4306334 w 5152873"/>
              <a:gd name="connsiteY4" fmla="*/ 574911 h 4589432"/>
              <a:gd name="connsiteX5" fmla="*/ 4859307 w 5152873"/>
              <a:gd name="connsiteY5" fmla="*/ 1518343 h 4589432"/>
              <a:gd name="connsiteX6" fmla="*/ 4658952 w 5152873"/>
              <a:gd name="connsiteY6" fmla="*/ 3747658 h 4589432"/>
              <a:gd name="connsiteX7" fmla="*/ 2714643 w 5152873"/>
              <a:gd name="connsiteY7" fmla="*/ 4589431 h 4589432"/>
              <a:gd name="connsiteX8" fmla="*/ 770335 w 5152873"/>
              <a:gd name="connsiteY8" fmla="*/ 3747656 h 4589432"/>
              <a:gd name="connsiteX9" fmla="*/ 1 w 5152873"/>
              <a:gd name="connsiteY9" fmla="*/ 1803346 h 4589432"/>
              <a:gd name="connsiteX10" fmla="*/ 388954 w 5152873"/>
              <a:gd name="connsiteY10" fmla="*/ 1726375 h 4589432"/>
              <a:gd name="connsiteX0" fmla="*/ 388954 w 5152873"/>
              <a:gd name="connsiteY0" fmla="*/ 1726375 h 4589432"/>
              <a:gd name="connsiteX1" fmla="*/ 778287 w 5152873"/>
              <a:gd name="connsiteY1" fmla="*/ 820306 h 4589432"/>
              <a:gd name="connsiteX2" fmla="*/ 1858914 w 5152873"/>
              <a:gd name="connsiteY2" fmla="*/ 161016 h 4589432"/>
              <a:gd name="connsiteX3" fmla="*/ 2728928 w 5152873"/>
              <a:gd name="connsiteY3" fmla="*/ 8700 h 4589432"/>
              <a:gd name="connsiteX4" fmla="*/ 4306334 w 5152873"/>
              <a:gd name="connsiteY4" fmla="*/ 574911 h 4589432"/>
              <a:gd name="connsiteX5" fmla="*/ 4859307 w 5152873"/>
              <a:gd name="connsiteY5" fmla="*/ 1518343 h 4589432"/>
              <a:gd name="connsiteX6" fmla="*/ 4658952 w 5152873"/>
              <a:gd name="connsiteY6" fmla="*/ 3747658 h 4589432"/>
              <a:gd name="connsiteX7" fmla="*/ 2714643 w 5152873"/>
              <a:gd name="connsiteY7" fmla="*/ 4589431 h 4589432"/>
              <a:gd name="connsiteX8" fmla="*/ 770335 w 5152873"/>
              <a:gd name="connsiteY8" fmla="*/ 3747656 h 4589432"/>
              <a:gd name="connsiteX9" fmla="*/ 1 w 5152873"/>
              <a:gd name="connsiteY9" fmla="*/ 1803346 h 4589432"/>
              <a:gd name="connsiteX10" fmla="*/ 388954 w 5152873"/>
              <a:gd name="connsiteY10" fmla="*/ 1726375 h 4589432"/>
              <a:gd name="connsiteX0" fmla="*/ 388954 w 5152873"/>
              <a:gd name="connsiteY0" fmla="*/ 1726375 h 4589432"/>
              <a:gd name="connsiteX1" fmla="*/ 778287 w 5152873"/>
              <a:gd name="connsiteY1" fmla="*/ 820306 h 4589432"/>
              <a:gd name="connsiteX2" fmla="*/ 1858914 w 5152873"/>
              <a:gd name="connsiteY2" fmla="*/ 161016 h 4589432"/>
              <a:gd name="connsiteX3" fmla="*/ 2728928 w 5152873"/>
              <a:gd name="connsiteY3" fmla="*/ 8700 h 4589432"/>
              <a:gd name="connsiteX4" fmla="*/ 4306334 w 5152873"/>
              <a:gd name="connsiteY4" fmla="*/ 574911 h 4589432"/>
              <a:gd name="connsiteX5" fmla="*/ 4859307 w 5152873"/>
              <a:gd name="connsiteY5" fmla="*/ 1518343 h 4589432"/>
              <a:gd name="connsiteX6" fmla="*/ 4658952 w 5152873"/>
              <a:gd name="connsiteY6" fmla="*/ 3747658 h 4589432"/>
              <a:gd name="connsiteX7" fmla="*/ 2714643 w 5152873"/>
              <a:gd name="connsiteY7" fmla="*/ 4589431 h 4589432"/>
              <a:gd name="connsiteX8" fmla="*/ 770335 w 5152873"/>
              <a:gd name="connsiteY8" fmla="*/ 3747656 h 4589432"/>
              <a:gd name="connsiteX9" fmla="*/ 1 w 5152873"/>
              <a:gd name="connsiteY9" fmla="*/ 1803346 h 4589432"/>
              <a:gd name="connsiteX10" fmla="*/ 388954 w 5152873"/>
              <a:gd name="connsiteY10" fmla="*/ 1726375 h 4589432"/>
              <a:gd name="connsiteX0" fmla="*/ 112540 w 4876459"/>
              <a:gd name="connsiteY0" fmla="*/ 1726375 h 4589432"/>
              <a:gd name="connsiteX1" fmla="*/ 501873 w 4876459"/>
              <a:gd name="connsiteY1" fmla="*/ 820306 h 4589432"/>
              <a:gd name="connsiteX2" fmla="*/ 1582500 w 4876459"/>
              <a:gd name="connsiteY2" fmla="*/ 161016 h 4589432"/>
              <a:gd name="connsiteX3" fmla="*/ 2452514 w 4876459"/>
              <a:gd name="connsiteY3" fmla="*/ 8700 h 4589432"/>
              <a:gd name="connsiteX4" fmla="*/ 4029920 w 4876459"/>
              <a:gd name="connsiteY4" fmla="*/ 574911 h 4589432"/>
              <a:gd name="connsiteX5" fmla="*/ 4582893 w 4876459"/>
              <a:gd name="connsiteY5" fmla="*/ 1518343 h 4589432"/>
              <a:gd name="connsiteX6" fmla="*/ 4382538 w 4876459"/>
              <a:gd name="connsiteY6" fmla="*/ 3747658 h 4589432"/>
              <a:gd name="connsiteX7" fmla="*/ 2438229 w 4876459"/>
              <a:gd name="connsiteY7" fmla="*/ 4589431 h 4589432"/>
              <a:gd name="connsiteX8" fmla="*/ 493921 w 4876459"/>
              <a:gd name="connsiteY8" fmla="*/ 3747656 h 4589432"/>
              <a:gd name="connsiteX9" fmla="*/ 439490 w 4876459"/>
              <a:gd name="connsiteY9" fmla="*/ 2304158 h 4589432"/>
              <a:gd name="connsiteX10" fmla="*/ 112540 w 4876459"/>
              <a:gd name="connsiteY10" fmla="*/ 1726375 h 4589432"/>
              <a:gd name="connsiteX0" fmla="*/ 112540 w 4876459"/>
              <a:gd name="connsiteY0" fmla="*/ 1726375 h 4589432"/>
              <a:gd name="connsiteX1" fmla="*/ 501873 w 4876459"/>
              <a:gd name="connsiteY1" fmla="*/ 820306 h 4589432"/>
              <a:gd name="connsiteX2" fmla="*/ 1582500 w 4876459"/>
              <a:gd name="connsiteY2" fmla="*/ 161016 h 4589432"/>
              <a:gd name="connsiteX3" fmla="*/ 2452514 w 4876459"/>
              <a:gd name="connsiteY3" fmla="*/ 8700 h 4589432"/>
              <a:gd name="connsiteX4" fmla="*/ 4029920 w 4876459"/>
              <a:gd name="connsiteY4" fmla="*/ 574911 h 4589432"/>
              <a:gd name="connsiteX5" fmla="*/ 4582893 w 4876459"/>
              <a:gd name="connsiteY5" fmla="*/ 1518343 h 4589432"/>
              <a:gd name="connsiteX6" fmla="*/ 4382538 w 4876459"/>
              <a:gd name="connsiteY6" fmla="*/ 3747658 h 4589432"/>
              <a:gd name="connsiteX7" fmla="*/ 2438229 w 4876459"/>
              <a:gd name="connsiteY7" fmla="*/ 4589431 h 4589432"/>
              <a:gd name="connsiteX8" fmla="*/ 493921 w 4876459"/>
              <a:gd name="connsiteY8" fmla="*/ 3747656 h 4589432"/>
              <a:gd name="connsiteX9" fmla="*/ 439490 w 4876459"/>
              <a:gd name="connsiteY9" fmla="*/ 2304158 h 4589432"/>
              <a:gd name="connsiteX10" fmla="*/ 299865 w 4876459"/>
              <a:gd name="connsiteY10" fmla="*/ 2135108 h 4589432"/>
              <a:gd name="connsiteX11" fmla="*/ 112540 w 4876459"/>
              <a:gd name="connsiteY11" fmla="*/ 1726375 h 4589432"/>
              <a:gd name="connsiteX0" fmla="*/ 112540 w 4876459"/>
              <a:gd name="connsiteY0" fmla="*/ 1726375 h 4589432"/>
              <a:gd name="connsiteX1" fmla="*/ 501873 w 4876459"/>
              <a:gd name="connsiteY1" fmla="*/ 820306 h 4589432"/>
              <a:gd name="connsiteX2" fmla="*/ 1582500 w 4876459"/>
              <a:gd name="connsiteY2" fmla="*/ 161016 h 4589432"/>
              <a:gd name="connsiteX3" fmla="*/ 2452514 w 4876459"/>
              <a:gd name="connsiteY3" fmla="*/ 8700 h 4589432"/>
              <a:gd name="connsiteX4" fmla="*/ 4029920 w 4876459"/>
              <a:gd name="connsiteY4" fmla="*/ 574911 h 4589432"/>
              <a:gd name="connsiteX5" fmla="*/ 4582893 w 4876459"/>
              <a:gd name="connsiteY5" fmla="*/ 1518343 h 4589432"/>
              <a:gd name="connsiteX6" fmla="*/ 4382538 w 4876459"/>
              <a:gd name="connsiteY6" fmla="*/ 3747658 h 4589432"/>
              <a:gd name="connsiteX7" fmla="*/ 2438229 w 4876459"/>
              <a:gd name="connsiteY7" fmla="*/ 4589431 h 4589432"/>
              <a:gd name="connsiteX8" fmla="*/ 493921 w 4876459"/>
              <a:gd name="connsiteY8" fmla="*/ 3747656 h 4589432"/>
              <a:gd name="connsiteX9" fmla="*/ 439490 w 4876459"/>
              <a:gd name="connsiteY9" fmla="*/ 2304158 h 4589432"/>
              <a:gd name="connsiteX10" fmla="*/ 299865 w 4876459"/>
              <a:gd name="connsiteY10" fmla="*/ 2135108 h 4589432"/>
              <a:gd name="connsiteX11" fmla="*/ 112540 w 4876459"/>
              <a:gd name="connsiteY11" fmla="*/ 1726375 h 4589432"/>
              <a:gd name="connsiteX0" fmla="*/ 112540 w 4876459"/>
              <a:gd name="connsiteY0" fmla="*/ 1726375 h 4589432"/>
              <a:gd name="connsiteX1" fmla="*/ 501873 w 4876459"/>
              <a:gd name="connsiteY1" fmla="*/ 820306 h 4589432"/>
              <a:gd name="connsiteX2" fmla="*/ 1582500 w 4876459"/>
              <a:gd name="connsiteY2" fmla="*/ 161016 h 4589432"/>
              <a:gd name="connsiteX3" fmla="*/ 2452514 w 4876459"/>
              <a:gd name="connsiteY3" fmla="*/ 8700 h 4589432"/>
              <a:gd name="connsiteX4" fmla="*/ 4029920 w 4876459"/>
              <a:gd name="connsiteY4" fmla="*/ 574911 h 4589432"/>
              <a:gd name="connsiteX5" fmla="*/ 4582893 w 4876459"/>
              <a:gd name="connsiteY5" fmla="*/ 1518343 h 4589432"/>
              <a:gd name="connsiteX6" fmla="*/ 4382538 w 4876459"/>
              <a:gd name="connsiteY6" fmla="*/ 3747658 h 4589432"/>
              <a:gd name="connsiteX7" fmla="*/ 2438229 w 4876459"/>
              <a:gd name="connsiteY7" fmla="*/ 4589431 h 4589432"/>
              <a:gd name="connsiteX8" fmla="*/ 493921 w 4876459"/>
              <a:gd name="connsiteY8" fmla="*/ 3747656 h 4589432"/>
              <a:gd name="connsiteX9" fmla="*/ 439490 w 4876459"/>
              <a:gd name="connsiteY9" fmla="*/ 2304158 h 4589432"/>
              <a:gd name="connsiteX10" fmla="*/ 314166 w 4876459"/>
              <a:gd name="connsiteY10" fmla="*/ 2154977 h 4589432"/>
              <a:gd name="connsiteX11" fmla="*/ 112540 w 4876459"/>
              <a:gd name="connsiteY11" fmla="*/ 1726375 h 4589432"/>
              <a:gd name="connsiteX0" fmla="*/ 112540 w 4876459"/>
              <a:gd name="connsiteY0" fmla="*/ 1726375 h 4589432"/>
              <a:gd name="connsiteX1" fmla="*/ 501873 w 4876459"/>
              <a:gd name="connsiteY1" fmla="*/ 820306 h 4589432"/>
              <a:gd name="connsiteX2" fmla="*/ 1582500 w 4876459"/>
              <a:gd name="connsiteY2" fmla="*/ 161016 h 4589432"/>
              <a:gd name="connsiteX3" fmla="*/ 2452514 w 4876459"/>
              <a:gd name="connsiteY3" fmla="*/ 8700 h 4589432"/>
              <a:gd name="connsiteX4" fmla="*/ 4029920 w 4876459"/>
              <a:gd name="connsiteY4" fmla="*/ 574911 h 4589432"/>
              <a:gd name="connsiteX5" fmla="*/ 4582893 w 4876459"/>
              <a:gd name="connsiteY5" fmla="*/ 1518343 h 4589432"/>
              <a:gd name="connsiteX6" fmla="*/ 4382538 w 4876459"/>
              <a:gd name="connsiteY6" fmla="*/ 3747658 h 4589432"/>
              <a:gd name="connsiteX7" fmla="*/ 2438229 w 4876459"/>
              <a:gd name="connsiteY7" fmla="*/ 4589431 h 4589432"/>
              <a:gd name="connsiteX8" fmla="*/ 493921 w 4876459"/>
              <a:gd name="connsiteY8" fmla="*/ 3747656 h 4589432"/>
              <a:gd name="connsiteX9" fmla="*/ 512451 w 4876459"/>
              <a:gd name="connsiteY9" fmla="*/ 3233598 h 4589432"/>
              <a:gd name="connsiteX10" fmla="*/ 314166 w 4876459"/>
              <a:gd name="connsiteY10" fmla="*/ 2154977 h 4589432"/>
              <a:gd name="connsiteX11" fmla="*/ 112540 w 4876459"/>
              <a:gd name="connsiteY11" fmla="*/ 1726375 h 4589432"/>
              <a:gd name="connsiteX0" fmla="*/ 112540 w 4876459"/>
              <a:gd name="connsiteY0" fmla="*/ 1726375 h 4589432"/>
              <a:gd name="connsiteX1" fmla="*/ 501873 w 4876459"/>
              <a:gd name="connsiteY1" fmla="*/ 820306 h 4589432"/>
              <a:gd name="connsiteX2" fmla="*/ 1582500 w 4876459"/>
              <a:gd name="connsiteY2" fmla="*/ 161016 h 4589432"/>
              <a:gd name="connsiteX3" fmla="*/ 2452514 w 4876459"/>
              <a:gd name="connsiteY3" fmla="*/ 8700 h 4589432"/>
              <a:gd name="connsiteX4" fmla="*/ 4029920 w 4876459"/>
              <a:gd name="connsiteY4" fmla="*/ 574911 h 4589432"/>
              <a:gd name="connsiteX5" fmla="*/ 4582893 w 4876459"/>
              <a:gd name="connsiteY5" fmla="*/ 1518343 h 4589432"/>
              <a:gd name="connsiteX6" fmla="*/ 4382538 w 4876459"/>
              <a:gd name="connsiteY6" fmla="*/ 3747658 h 4589432"/>
              <a:gd name="connsiteX7" fmla="*/ 2438229 w 4876459"/>
              <a:gd name="connsiteY7" fmla="*/ 4589431 h 4589432"/>
              <a:gd name="connsiteX8" fmla="*/ 493921 w 4876459"/>
              <a:gd name="connsiteY8" fmla="*/ 3747656 h 4589432"/>
              <a:gd name="connsiteX9" fmla="*/ 512451 w 4876459"/>
              <a:gd name="connsiteY9" fmla="*/ 3233598 h 4589432"/>
              <a:gd name="connsiteX10" fmla="*/ 314166 w 4876459"/>
              <a:gd name="connsiteY10" fmla="*/ 2154977 h 4589432"/>
              <a:gd name="connsiteX11" fmla="*/ 112540 w 4876459"/>
              <a:gd name="connsiteY11" fmla="*/ 1726375 h 4589432"/>
              <a:gd name="connsiteX0" fmla="*/ 112540 w 4876459"/>
              <a:gd name="connsiteY0" fmla="*/ 1726375 h 4589432"/>
              <a:gd name="connsiteX1" fmla="*/ 501873 w 4876459"/>
              <a:gd name="connsiteY1" fmla="*/ 820306 h 4589432"/>
              <a:gd name="connsiteX2" fmla="*/ 1582500 w 4876459"/>
              <a:gd name="connsiteY2" fmla="*/ 161016 h 4589432"/>
              <a:gd name="connsiteX3" fmla="*/ 2452514 w 4876459"/>
              <a:gd name="connsiteY3" fmla="*/ 8700 h 4589432"/>
              <a:gd name="connsiteX4" fmla="*/ 4029920 w 4876459"/>
              <a:gd name="connsiteY4" fmla="*/ 574911 h 4589432"/>
              <a:gd name="connsiteX5" fmla="*/ 4582893 w 4876459"/>
              <a:gd name="connsiteY5" fmla="*/ 1518343 h 4589432"/>
              <a:gd name="connsiteX6" fmla="*/ 4382538 w 4876459"/>
              <a:gd name="connsiteY6" fmla="*/ 3747658 h 4589432"/>
              <a:gd name="connsiteX7" fmla="*/ 2438229 w 4876459"/>
              <a:gd name="connsiteY7" fmla="*/ 4589431 h 4589432"/>
              <a:gd name="connsiteX8" fmla="*/ 493921 w 4876459"/>
              <a:gd name="connsiteY8" fmla="*/ 3747656 h 4589432"/>
              <a:gd name="connsiteX9" fmla="*/ 512451 w 4876459"/>
              <a:gd name="connsiteY9" fmla="*/ 3233598 h 4589432"/>
              <a:gd name="connsiteX10" fmla="*/ 314166 w 4876459"/>
              <a:gd name="connsiteY10" fmla="*/ 2154977 h 4589432"/>
              <a:gd name="connsiteX11" fmla="*/ 112540 w 4876459"/>
              <a:gd name="connsiteY11" fmla="*/ 1726375 h 4589432"/>
              <a:gd name="connsiteX0" fmla="*/ 112540 w 4876459"/>
              <a:gd name="connsiteY0" fmla="*/ 1726375 h 4589432"/>
              <a:gd name="connsiteX1" fmla="*/ 501873 w 4876459"/>
              <a:gd name="connsiteY1" fmla="*/ 820306 h 4589432"/>
              <a:gd name="connsiteX2" fmla="*/ 1582500 w 4876459"/>
              <a:gd name="connsiteY2" fmla="*/ 161016 h 4589432"/>
              <a:gd name="connsiteX3" fmla="*/ 2452514 w 4876459"/>
              <a:gd name="connsiteY3" fmla="*/ 8700 h 4589432"/>
              <a:gd name="connsiteX4" fmla="*/ 4029920 w 4876459"/>
              <a:gd name="connsiteY4" fmla="*/ 574911 h 4589432"/>
              <a:gd name="connsiteX5" fmla="*/ 4582893 w 4876459"/>
              <a:gd name="connsiteY5" fmla="*/ 1518343 h 4589432"/>
              <a:gd name="connsiteX6" fmla="*/ 4382538 w 4876459"/>
              <a:gd name="connsiteY6" fmla="*/ 3747658 h 4589432"/>
              <a:gd name="connsiteX7" fmla="*/ 2438229 w 4876459"/>
              <a:gd name="connsiteY7" fmla="*/ 4589431 h 4589432"/>
              <a:gd name="connsiteX8" fmla="*/ 493921 w 4876459"/>
              <a:gd name="connsiteY8" fmla="*/ 3747656 h 4589432"/>
              <a:gd name="connsiteX9" fmla="*/ 942602 w 4876459"/>
              <a:gd name="connsiteY9" fmla="*/ 2734278 h 4589432"/>
              <a:gd name="connsiteX10" fmla="*/ 314166 w 4876459"/>
              <a:gd name="connsiteY10" fmla="*/ 2154977 h 4589432"/>
              <a:gd name="connsiteX11" fmla="*/ 112540 w 4876459"/>
              <a:gd name="connsiteY11" fmla="*/ 1726375 h 4589432"/>
              <a:gd name="connsiteX0" fmla="*/ 112540 w 4876459"/>
              <a:gd name="connsiteY0" fmla="*/ 1726375 h 4589432"/>
              <a:gd name="connsiteX1" fmla="*/ 501873 w 4876459"/>
              <a:gd name="connsiteY1" fmla="*/ 820306 h 4589432"/>
              <a:gd name="connsiteX2" fmla="*/ 1582500 w 4876459"/>
              <a:gd name="connsiteY2" fmla="*/ 161016 h 4589432"/>
              <a:gd name="connsiteX3" fmla="*/ 2452514 w 4876459"/>
              <a:gd name="connsiteY3" fmla="*/ 8700 h 4589432"/>
              <a:gd name="connsiteX4" fmla="*/ 4029920 w 4876459"/>
              <a:gd name="connsiteY4" fmla="*/ 574911 h 4589432"/>
              <a:gd name="connsiteX5" fmla="*/ 4582893 w 4876459"/>
              <a:gd name="connsiteY5" fmla="*/ 1518343 h 4589432"/>
              <a:gd name="connsiteX6" fmla="*/ 4382538 w 4876459"/>
              <a:gd name="connsiteY6" fmla="*/ 3747658 h 4589432"/>
              <a:gd name="connsiteX7" fmla="*/ 2438229 w 4876459"/>
              <a:gd name="connsiteY7" fmla="*/ 4589431 h 4589432"/>
              <a:gd name="connsiteX8" fmla="*/ 493921 w 4876459"/>
              <a:gd name="connsiteY8" fmla="*/ 3747656 h 4589432"/>
              <a:gd name="connsiteX9" fmla="*/ 942602 w 4876459"/>
              <a:gd name="connsiteY9" fmla="*/ 2734278 h 4589432"/>
              <a:gd name="connsiteX10" fmla="*/ 314166 w 4876459"/>
              <a:gd name="connsiteY10" fmla="*/ 2154977 h 4589432"/>
              <a:gd name="connsiteX11" fmla="*/ 112540 w 4876459"/>
              <a:gd name="connsiteY11" fmla="*/ 1726375 h 4589432"/>
              <a:gd name="connsiteX0" fmla="*/ 112540 w 4876459"/>
              <a:gd name="connsiteY0" fmla="*/ 1726375 h 4589432"/>
              <a:gd name="connsiteX1" fmla="*/ 501873 w 4876459"/>
              <a:gd name="connsiteY1" fmla="*/ 820306 h 4589432"/>
              <a:gd name="connsiteX2" fmla="*/ 1582500 w 4876459"/>
              <a:gd name="connsiteY2" fmla="*/ 161016 h 4589432"/>
              <a:gd name="connsiteX3" fmla="*/ 2452514 w 4876459"/>
              <a:gd name="connsiteY3" fmla="*/ 8700 h 4589432"/>
              <a:gd name="connsiteX4" fmla="*/ 4029920 w 4876459"/>
              <a:gd name="connsiteY4" fmla="*/ 574911 h 4589432"/>
              <a:gd name="connsiteX5" fmla="*/ 4582893 w 4876459"/>
              <a:gd name="connsiteY5" fmla="*/ 1518343 h 4589432"/>
              <a:gd name="connsiteX6" fmla="*/ 4382538 w 4876459"/>
              <a:gd name="connsiteY6" fmla="*/ 3747658 h 4589432"/>
              <a:gd name="connsiteX7" fmla="*/ 2438229 w 4876459"/>
              <a:gd name="connsiteY7" fmla="*/ 4589431 h 4589432"/>
              <a:gd name="connsiteX8" fmla="*/ 493921 w 4876459"/>
              <a:gd name="connsiteY8" fmla="*/ 3747656 h 4589432"/>
              <a:gd name="connsiteX9" fmla="*/ 942602 w 4876459"/>
              <a:gd name="connsiteY9" fmla="*/ 2734278 h 4589432"/>
              <a:gd name="connsiteX10" fmla="*/ 314166 w 4876459"/>
              <a:gd name="connsiteY10" fmla="*/ 2154977 h 4589432"/>
              <a:gd name="connsiteX11" fmla="*/ 112540 w 4876459"/>
              <a:gd name="connsiteY11" fmla="*/ 1726375 h 4589432"/>
              <a:gd name="connsiteX0" fmla="*/ 11704 w 4775623"/>
              <a:gd name="connsiteY0" fmla="*/ 1726375 h 4622105"/>
              <a:gd name="connsiteX1" fmla="*/ 401037 w 4775623"/>
              <a:gd name="connsiteY1" fmla="*/ 820306 h 4622105"/>
              <a:gd name="connsiteX2" fmla="*/ 1481664 w 4775623"/>
              <a:gd name="connsiteY2" fmla="*/ 161016 h 4622105"/>
              <a:gd name="connsiteX3" fmla="*/ 2351678 w 4775623"/>
              <a:gd name="connsiteY3" fmla="*/ 8700 h 4622105"/>
              <a:gd name="connsiteX4" fmla="*/ 3929084 w 4775623"/>
              <a:gd name="connsiteY4" fmla="*/ 574911 h 4622105"/>
              <a:gd name="connsiteX5" fmla="*/ 4482057 w 4775623"/>
              <a:gd name="connsiteY5" fmla="*/ 1518343 h 4622105"/>
              <a:gd name="connsiteX6" fmla="*/ 4281702 w 4775623"/>
              <a:gd name="connsiteY6" fmla="*/ 3747658 h 4622105"/>
              <a:gd name="connsiteX7" fmla="*/ 2337393 w 4775623"/>
              <a:gd name="connsiteY7" fmla="*/ 4589431 h 4622105"/>
              <a:gd name="connsiteX8" fmla="*/ 1869472 w 4775623"/>
              <a:gd name="connsiteY8" fmla="*/ 3551614 h 4622105"/>
              <a:gd name="connsiteX9" fmla="*/ 841766 w 4775623"/>
              <a:gd name="connsiteY9" fmla="*/ 2734278 h 4622105"/>
              <a:gd name="connsiteX10" fmla="*/ 213330 w 4775623"/>
              <a:gd name="connsiteY10" fmla="*/ 2154977 h 4622105"/>
              <a:gd name="connsiteX11" fmla="*/ 11704 w 4775623"/>
              <a:gd name="connsiteY11" fmla="*/ 1726375 h 4622105"/>
              <a:gd name="connsiteX0" fmla="*/ 11704 w 4775623"/>
              <a:gd name="connsiteY0" fmla="*/ 1726375 h 4622105"/>
              <a:gd name="connsiteX1" fmla="*/ 401037 w 4775623"/>
              <a:gd name="connsiteY1" fmla="*/ 820306 h 4622105"/>
              <a:gd name="connsiteX2" fmla="*/ 1481664 w 4775623"/>
              <a:gd name="connsiteY2" fmla="*/ 161016 h 4622105"/>
              <a:gd name="connsiteX3" fmla="*/ 2351678 w 4775623"/>
              <a:gd name="connsiteY3" fmla="*/ 8700 h 4622105"/>
              <a:gd name="connsiteX4" fmla="*/ 3929084 w 4775623"/>
              <a:gd name="connsiteY4" fmla="*/ 574911 h 4622105"/>
              <a:gd name="connsiteX5" fmla="*/ 4482057 w 4775623"/>
              <a:gd name="connsiteY5" fmla="*/ 1518343 h 4622105"/>
              <a:gd name="connsiteX6" fmla="*/ 4281702 w 4775623"/>
              <a:gd name="connsiteY6" fmla="*/ 3747658 h 4622105"/>
              <a:gd name="connsiteX7" fmla="*/ 2337393 w 4775623"/>
              <a:gd name="connsiteY7" fmla="*/ 4589431 h 4622105"/>
              <a:gd name="connsiteX8" fmla="*/ 1869472 w 4775623"/>
              <a:gd name="connsiteY8" fmla="*/ 3551614 h 4622105"/>
              <a:gd name="connsiteX9" fmla="*/ 841766 w 4775623"/>
              <a:gd name="connsiteY9" fmla="*/ 2734278 h 4622105"/>
              <a:gd name="connsiteX10" fmla="*/ 213330 w 4775623"/>
              <a:gd name="connsiteY10" fmla="*/ 2154977 h 4622105"/>
              <a:gd name="connsiteX11" fmla="*/ 11704 w 4775623"/>
              <a:gd name="connsiteY11" fmla="*/ 1726375 h 4622105"/>
              <a:gd name="connsiteX0" fmla="*/ 11704 w 4775623"/>
              <a:gd name="connsiteY0" fmla="*/ 1726375 h 4575282"/>
              <a:gd name="connsiteX1" fmla="*/ 401037 w 4775623"/>
              <a:gd name="connsiteY1" fmla="*/ 820306 h 4575282"/>
              <a:gd name="connsiteX2" fmla="*/ 1481664 w 4775623"/>
              <a:gd name="connsiteY2" fmla="*/ 161016 h 4575282"/>
              <a:gd name="connsiteX3" fmla="*/ 2351678 w 4775623"/>
              <a:gd name="connsiteY3" fmla="*/ 8700 h 4575282"/>
              <a:gd name="connsiteX4" fmla="*/ 3929084 w 4775623"/>
              <a:gd name="connsiteY4" fmla="*/ 574911 h 4575282"/>
              <a:gd name="connsiteX5" fmla="*/ 4482057 w 4775623"/>
              <a:gd name="connsiteY5" fmla="*/ 1518343 h 4575282"/>
              <a:gd name="connsiteX6" fmla="*/ 4281702 w 4775623"/>
              <a:gd name="connsiteY6" fmla="*/ 3747658 h 4575282"/>
              <a:gd name="connsiteX7" fmla="*/ 1840504 w 4775623"/>
              <a:gd name="connsiteY7" fmla="*/ 4542608 h 4575282"/>
              <a:gd name="connsiteX8" fmla="*/ 1869472 w 4775623"/>
              <a:gd name="connsiteY8" fmla="*/ 3551614 h 4575282"/>
              <a:gd name="connsiteX9" fmla="*/ 841766 w 4775623"/>
              <a:gd name="connsiteY9" fmla="*/ 2734278 h 4575282"/>
              <a:gd name="connsiteX10" fmla="*/ 213330 w 4775623"/>
              <a:gd name="connsiteY10" fmla="*/ 2154977 h 4575282"/>
              <a:gd name="connsiteX11" fmla="*/ 11704 w 4775623"/>
              <a:gd name="connsiteY11" fmla="*/ 1726375 h 4575282"/>
              <a:gd name="connsiteX0" fmla="*/ 11704 w 4775623"/>
              <a:gd name="connsiteY0" fmla="*/ 1726375 h 4622711"/>
              <a:gd name="connsiteX1" fmla="*/ 401037 w 4775623"/>
              <a:gd name="connsiteY1" fmla="*/ 820306 h 4622711"/>
              <a:gd name="connsiteX2" fmla="*/ 1481664 w 4775623"/>
              <a:gd name="connsiteY2" fmla="*/ 161016 h 4622711"/>
              <a:gd name="connsiteX3" fmla="*/ 2351678 w 4775623"/>
              <a:gd name="connsiteY3" fmla="*/ 8700 h 4622711"/>
              <a:gd name="connsiteX4" fmla="*/ 3929084 w 4775623"/>
              <a:gd name="connsiteY4" fmla="*/ 574911 h 4622711"/>
              <a:gd name="connsiteX5" fmla="*/ 4482057 w 4775623"/>
              <a:gd name="connsiteY5" fmla="*/ 1518343 h 4622711"/>
              <a:gd name="connsiteX6" fmla="*/ 4281702 w 4775623"/>
              <a:gd name="connsiteY6" fmla="*/ 3747658 h 4622711"/>
              <a:gd name="connsiteX7" fmla="*/ 1840504 w 4775623"/>
              <a:gd name="connsiteY7" fmla="*/ 4542608 h 4622711"/>
              <a:gd name="connsiteX8" fmla="*/ 1988143 w 4775623"/>
              <a:gd name="connsiteY8" fmla="*/ 4256066 h 4622711"/>
              <a:gd name="connsiteX9" fmla="*/ 1869472 w 4775623"/>
              <a:gd name="connsiteY9" fmla="*/ 3551614 h 4622711"/>
              <a:gd name="connsiteX10" fmla="*/ 841766 w 4775623"/>
              <a:gd name="connsiteY10" fmla="*/ 2734278 h 4622711"/>
              <a:gd name="connsiteX11" fmla="*/ 213330 w 4775623"/>
              <a:gd name="connsiteY11" fmla="*/ 2154977 h 4622711"/>
              <a:gd name="connsiteX12" fmla="*/ 11704 w 4775623"/>
              <a:gd name="connsiteY12" fmla="*/ 1726375 h 4622711"/>
              <a:gd name="connsiteX0" fmla="*/ 11704 w 4775623"/>
              <a:gd name="connsiteY0" fmla="*/ 1726375 h 4622711"/>
              <a:gd name="connsiteX1" fmla="*/ 401037 w 4775623"/>
              <a:gd name="connsiteY1" fmla="*/ 820306 h 4622711"/>
              <a:gd name="connsiteX2" fmla="*/ 1481664 w 4775623"/>
              <a:gd name="connsiteY2" fmla="*/ 161016 h 4622711"/>
              <a:gd name="connsiteX3" fmla="*/ 2351678 w 4775623"/>
              <a:gd name="connsiteY3" fmla="*/ 8700 h 4622711"/>
              <a:gd name="connsiteX4" fmla="*/ 3929084 w 4775623"/>
              <a:gd name="connsiteY4" fmla="*/ 574911 h 4622711"/>
              <a:gd name="connsiteX5" fmla="*/ 4482057 w 4775623"/>
              <a:gd name="connsiteY5" fmla="*/ 1518343 h 4622711"/>
              <a:gd name="connsiteX6" fmla="*/ 4281702 w 4775623"/>
              <a:gd name="connsiteY6" fmla="*/ 3747658 h 4622711"/>
              <a:gd name="connsiteX7" fmla="*/ 1840504 w 4775623"/>
              <a:gd name="connsiteY7" fmla="*/ 4542608 h 4622711"/>
              <a:gd name="connsiteX8" fmla="*/ 1988143 w 4775623"/>
              <a:gd name="connsiteY8" fmla="*/ 4256066 h 4622711"/>
              <a:gd name="connsiteX9" fmla="*/ 1869472 w 4775623"/>
              <a:gd name="connsiteY9" fmla="*/ 3551614 h 4622711"/>
              <a:gd name="connsiteX10" fmla="*/ 841766 w 4775623"/>
              <a:gd name="connsiteY10" fmla="*/ 2734278 h 4622711"/>
              <a:gd name="connsiteX11" fmla="*/ 213330 w 4775623"/>
              <a:gd name="connsiteY11" fmla="*/ 2154977 h 4622711"/>
              <a:gd name="connsiteX12" fmla="*/ 11704 w 4775623"/>
              <a:gd name="connsiteY12" fmla="*/ 1726375 h 4622711"/>
              <a:gd name="connsiteX0" fmla="*/ 11704 w 4775623"/>
              <a:gd name="connsiteY0" fmla="*/ 1726375 h 4622711"/>
              <a:gd name="connsiteX1" fmla="*/ 401037 w 4775623"/>
              <a:gd name="connsiteY1" fmla="*/ 820306 h 4622711"/>
              <a:gd name="connsiteX2" fmla="*/ 1481664 w 4775623"/>
              <a:gd name="connsiteY2" fmla="*/ 161016 h 4622711"/>
              <a:gd name="connsiteX3" fmla="*/ 2351678 w 4775623"/>
              <a:gd name="connsiteY3" fmla="*/ 8700 h 4622711"/>
              <a:gd name="connsiteX4" fmla="*/ 3929084 w 4775623"/>
              <a:gd name="connsiteY4" fmla="*/ 574911 h 4622711"/>
              <a:gd name="connsiteX5" fmla="*/ 4482057 w 4775623"/>
              <a:gd name="connsiteY5" fmla="*/ 1518343 h 4622711"/>
              <a:gd name="connsiteX6" fmla="*/ 4281702 w 4775623"/>
              <a:gd name="connsiteY6" fmla="*/ 3747658 h 4622711"/>
              <a:gd name="connsiteX7" fmla="*/ 1840504 w 4775623"/>
              <a:gd name="connsiteY7" fmla="*/ 4542608 h 4622711"/>
              <a:gd name="connsiteX8" fmla="*/ 1988143 w 4775623"/>
              <a:gd name="connsiteY8" fmla="*/ 4256066 h 4622711"/>
              <a:gd name="connsiteX9" fmla="*/ 1869472 w 4775623"/>
              <a:gd name="connsiteY9" fmla="*/ 3551614 h 4622711"/>
              <a:gd name="connsiteX10" fmla="*/ 841766 w 4775623"/>
              <a:gd name="connsiteY10" fmla="*/ 2734278 h 4622711"/>
              <a:gd name="connsiteX11" fmla="*/ 213330 w 4775623"/>
              <a:gd name="connsiteY11" fmla="*/ 2154977 h 4622711"/>
              <a:gd name="connsiteX12" fmla="*/ 11704 w 4775623"/>
              <a:gd name="connsiteY12" fmla="*/ 1726375 h 4622711"/>
              <a:gd name="connsiteX0" fmla="*/ 11704 w 4775623"/>
              <a:gd name="connsiteY0" fmla="*/ 1726375 h 4622711"/>
              <a:gd name="connsiteX1" fmla="*/ 401037 w 4775623"/>
              <a:gd name="connsiteY1" fmla="*/ 820306 h 4622711"/>
              <a:gd name="connsiteX2" fmla="*/ 1481664 w 4775623"/>
              <a:gd name="connsiteY2" fmla="*/ 161016 h 4622711"/>
              <a:gd name="connsiteX3" fmla="*/ 2351678 w 4775623"/>
              <a:gd name="connsiteY3" fmla="*/ 8700 h 4622711"/>
              <a:gd name="connsiteX4" fmla="*/ 3929084 w 4775623"/>
              <a:gd name="connsiteY4" fmla="*/ 574911 h 4622711"/>
              <a:gd name="connsiteX5" fmla="*/ 4482057 w 4775623"/>
              <a:gd name="connsiteY5" fmla="*/ 1518343 h 4622711"/>
              <a:gd name="connsiteX6" fmla="*/ 4281702 w 4775623"/>
              <a:gd name="connsiteY6" fmla="*/ 3747658 h 4622711"/>
              <a:gd name="connsiteX7" fmla="*/ 1840504 w 4775623"/>
              <a:gd name="connsiteY7" fmla="*/ 4542608 h 4622711"/>
              <a:gd name="connsiteX8" fmla="*/ 1988143 w 4775623"/>
              <a:gd name="connsiteY8" fmla="*/ 4256066 h 4622711"/>
              <a:gd name="connsiteX9" fmla="*/ 1869472 w 4775623"/>
              <a:gd name="connsiteY9" fmla="*/ 3551614 h 4622711"/>
              <a:gd name="connsiteX10" fmla="*/ 841766 w 4775623"/>
              <a:gd name="connsiteY10" fmla="*/ 2734278 h 4622711"/>
              <a:gd name="connsiteX11" fmla="*/ 213330 w 4775623"/>
              <a:gd name="connsiteY11" fmla="*/ 2154977 h 4622711"/>
              <a:gd name="connsiteX12" fmla="*/ 11704 w 4775623"/>
              <a:gd name="connsiteY12" fmla="*/ 1726375 h 4622711"/>
              <a:gd name="connsiteX0" fmla="*/ 11704 w 4775623"/>
              <a:gd name="connsiteY0" fmla="*/ 1726375 h 4575282"/>
              <a:gd name="connsiteX1" fmla="*/ 401037 w 4775623"/>
              <a:gd name="connsiteY1" fmla="*/ 820306 h 4575282"/>
              <a:gd name="connsiteX2" fmla="*/ 1481664 w 4775623"/>
              <a:gd name="connsiteY2" fmla="*/ 161016 h 4575282"/>
              <a:gd name="connsiteX3" fmla="*/ 2351678 w 4775623"/>
              <a:gd name="connsiteY3" fmla="*/ 8700 h 4575282"/>
              <a:gd name="connsiteX4" fmla="*/ 3929084 w 4775623"/>
              <a:gd name="connsiteY4" fmla="*/ 574911 h 4575282"/>
              <a:gd name="connsiteX5" fmla="*/ 4482057 w 4775623"/>
              <a:gd name="connsiteY5" fmla="*/ 1518343 h 4575282"/>
              <a:gd name="connsiteX6" fmla="*/ 4281702 w 4775623"/>
              <a:gd name="connsiteY6" fmla="*/ 3747658 h 4575282"/>
              <a:gd name="connsiteX7" fmla="*/ 1840504 w 4775623"/>
              <a:gd name="connsiteY7" fmla="*/ 4542608 h 4575282"/>
              <a:gd name="connsiteX8" fmla="*/ 1988143 w 4775623"/>
              <a:gd name="connsiteY8" fmla="*/ 4256066 h 4575282"/>
              <a:gd name="connsiteX9" fmla="*/ 1869472 w 4775623"/>
              <a:gd name="connsiteY9" fmla="*/ 3551614 h 4575282"/>
              <a:gd name="connsiteX10" fmla="*/ 841766 w 4775623"/>
              <a:gd name="connsiteY10" fmla="*/ 2734278 h 4575282"/>
              <a:gd name="connsiteX11" fmla="*/ 213330 w 4775623"/>
              <a:gd name="connsiteY11" fmla="*/ 2154977 h 4575282"/>
              <a:gd name="connsiteX12" fmla="*/ 11704 w 4775623"/>
              <a:gd name="connsiteY12" fmla="*/ 1726375 h 4575282"/>
              <a:gd name="connsiteX0" fmla="*/ 11704 w 4775623"/>
              <a:gd name="connsiteY0" fmla="*/ 1726375 h 4563905"/>
              <a:gd name="connsiteX1" fmla="*/ 401037 w 4775623"/>
              <a:gd name="connsiteY1" fmla="*/ 820306 h 4563905"/>
              <a:gd name="connsiteX2" fmla="*/ 1481664 w 4775623"/>
              <a:gd name="connsiteY2" fmla="*/ 161016 h 4563905"/>
              <a:gd name="connsiteX3" fmla="*/ 2351678 w 4775623"/>
              <a:gd name="connsiteY3" fmla="*/ 8700 h 4563905"/>
              <a:gd name="connsiteX4" fmla="*/ 3929084 w 4775623"/>
              <a:gd name="connsiteY4" fmla="*/ 574911 h 4563905"/>
              <a:gd name="connsiteX5" fmla="*/ 4482057 w 4775623"/>
              <a:gd name="connsiteY5" fmla="*/ 1518343 h 4563905"/>
              <a:gd name="connsiteX6" fmla="*/ 4281702 w 4775623"/>
              <a:gd name="connsiteY6" fmla="*/ 3747658 h 4563905"/>
              <a:gd name="connsiteX7" fmla="*/ 2572336 w 4775623"/>
              <a:gd name="connsiteY7" fmla="*/ 3897290 h 4563905"/>
              <a:gd name="connsiteX8" fmla="*/ 1840504 w 4775623"/>
              <a:gd name="connsiteY8" fmla="*/ 4542608 h 4563905"/>
              <a:gd name="connsiteX9" fmla="*/ 1988143 w 4775623"/>
              <a:gd name="connsiteY9" fmla="*/ 4256066 h 4563905"/>
              <a:gd name="connsiteX10" fmla="*/ 1869472 w 4775623"/>
              <a:gd name="connsiteY10" fmla="*/ 3551614 h 4563905"/>
              <a:gd name="connsiteX11" fmla="*/ 841766 w 4775623"/>
              <a:gd name="connsiteY11" fmla="*/ 2734278 h 4563905"/>
              <a:gd name="connsiteX12" fmla="*/ 213330 w 4775623"/>
              <a:gd name="connsiteY12" fmla="*/ 2154977 h 4563905"/>
              <a:gd name="connsiteX13" fmla="*/ 11704 w 4775623"/>
              <a:gd name="connsiteY13" fmla="*/ 1726375 h 4563905"/>
              <a:gd name="connsiteX0" fmla="*/ 11704 w 4775623"/>
              <a:gd name="connsiteY0" fmla="*/ 1726375 h 4542608"/>
              <a:gd name="connsiteX1" fmla="*/ 401037 w 4775623"/>
              <a:gd name="connsiteY1" fmla="*/ 820306 h 4542608"/>
              <a:gd name="connsiteX2" fmla="*/ 1481664 w 4775623"/>
              <a:gd name="connsiteY2" fmla="*/ 161016 h 4542608"/>
              <a:gd name="connsiteX3" fmla="*/ 2351678 w 4775623"/>
              <a:gd name="connsiteY3" fmla="*/ 8700 h 4542608"/>
              <a:gd name="connsiteX4" fmla="*/ 3929084 w 4775623"/>
              <a:gd name="connsiteY4" fmla="*/ 574911 h 4542608"/>
              <a:gd name="connsiteX5" fmla="*/ 4482057 w 4775623"/>
              <a:gd name="connsiteY5" fmla="*/ 1518343 h 4542608"/>
              <a:gd name="connsiteX6" fmla="*/ 4281702 w 4775623"/>
              <a:gd name="connsiteY6" fmla="*/ 3747658 h 4542608"/>
              <a:gd name="connsiteX7" fmla="*/ 2572336 w 4775623"/>
              <a:gd name="connsiteY7" fmla="*/ 3897290 h 4542608"/>
              <a:gd name="connsiteX8" fmla="*/ 1840504 w 4775623"/>
              <a:gd name="connsiteY8" fmla="*/ 4542608 h 4542608"/>
              <a:gd name="connsiteX9" fmla="*/ 1988143 w 4775623"/>
              <a:gd name="connsiteY9" fmla="*/ 4256066 h 4542608"/>
              <a:gd name="connsiteX10" fmla="*/ 1869472 w 4775623"/>
              <a:gd name="connsiteY10" fmla="*/ 3551614 h 4542608"/>
              <a:gd name="connsiteX11" fmla="*/ 841766 w 4775623"/>
              <a:gd name="connsiteY11" fmla="*/ 2734278 h 4542608"/>
              <a:gd name="connsiteX12" fmla="*/ 213330 w 4775623"/>
              <a:gd name="connsiteY12" fmla="*/ 2154977 h 4542608"/>
              <a:gd name="connsiteX13" fmla="*/ 11704 w 4775623"/>
              <a:gd name="connsiteY13" fmla="*/ 1726375 h 4542608"/>
              <a:gd name="connsiteX0" fmla="*/ 11704 w 4775623"/>
              <a:gd name="connsiteY0" fmla="*/ 1726375 h 4542608"/>
              <a:gd name="connsiteX1" fmla="*/ 401037 w 4775623"/>
              <a:gd name="connsiteY1" fmla="*/ 820306 h 4542608"/>
              <a:gd name="connsiteX2" fmla="*/ 1481664 w 4775623"/>
              <a:gd name="connsiteY2" fmla="*/ 161016 h 4542608"/>
              <a:gd name="connsiteX3" fmla="*/ 2351678 w 4775623"/>
              <a:gd name="connsiteY3" fmla="*/ 8700 h 4542608"/>
              <a:gd name="connsiteX4" fmla="*/ 3929084 w 4775623"/>
              <a:gd name="connsiteY4" fmla="*/ 574911 h 4542608"/>
              <a:gd name="connsiteX5" fmla="*/ 4482057 w 4775623"/>
              <a:gd name="connsiteY5" fmla="*/ 1518343 h 4542608"/>
              <a:gd name="connsiteX6" fmla="*/ 4281702 w 4775623"/>
              <a:gd name="connsiteY6" fmla="*/ 3747658 h 4542608"/>
              <a:gd name="connsiteX7" fmla="*/ 2572336 w 4775623"/>
              <a:gd name="connsiteY7" fmla="*/ 3897290 h 4542608"/>
              <a:gd name="connsiteX8" fmla="*/ 1840504 w 4775623"/>
              <a:gd name="connsiteY8" fmla="*/ 4542608 h 4542608"/>
              <a:gd name="connsiteX9" fmla="*/ 1988143 w 4775623"/>
              <a:gd name="connsiteY9" fmla="*/ 4256066 h 4542608"/>
              <a:gd name="connsiteX10" fmla="*/ 1869472 w 4775623"/>
              <a:gd name="connsiteY10" fmla="*/ 3551614 h 4542608"/>
              <a:gd name="connsiteX11" fmla="*/ 841766 w 4775623"/>
              <a:gd name="connsiteY11" fmla="*/ 2734278 h 4542608"/>
              <a:gd name="connsiteX12" fmla="*/ 213330 w 4775623"/>
              <a:gd name="connsiteY12" fmla="*/ 2154977 h 4542608"/>
              <a:gd name="connsiteX13" fmla="*/ 11704 w 4775623"/>
              <a:gd name="connsiteY13" fmla="*/ 1726375 h 4542608"/>
              <a:gd name="connsiteX0" fmla="*/ 11704 w 4775623"/>
              <a:gd name="connsiteY0" fmla="*/ 1726375 h 4542608"/>
              <a:gd name="connsiteX1" fmla="*/ 401037 w 4775623"/>
              <a:gd name="connsiteY1" fmla="*/ 820306 h 4542608"/>
              <a:gd name="connsiteX2" fmla="*/ 1481664 w 4775623"/>
              <a:gd name="connsiteY2" fmla="*/ 161016 h 4542608"/>
              <a:gd name="connsiteX3" fmla="*/ 2351678 w 4775623"/>
              <a:gd name="connsiteY3" fmla="*/ 8700 h 4542608"/>
              <a:gd name="connsiteX4" fmla="*/ 3929084 w 4775623"/>
              <a:gd name="connsiteY4" fmla="*/ 574911 h 4542608"/>
              <a:gd name="connsiteX5" fmla="*/ 4482057 w 4775623"/>
              <a:gd name="connsiteY5" fmla="*/ 1518343 h 4542608"/>
              <a:gd name="connsiteX6" fmla="*/ 4281702 w 4775623"/>
              <a:gd name="connsiteY6" fmla="*/ 3747658 h 4542608"/>
              <a:gd name="connsiteX7" fmla="*/ 2527883 w 4775623"/>
              <a:gd name="connsiteY7" fmla="*/ 3923497 h 4542608"/>
              <a:gd name="connsiteX8" fmla="*/ 1840504 w 4775623"/>
              <a:gd name="connsiteY8" fmla="*/ 4542608 h 4542608"/>
              <a:gd name="connsiteX9" fmla="*/ 1988143 w 4775623"/>
              <a:gd name="connsiteY9" fmla="*/ 4256066 h 4542608"/>
              <a:gd name="connsiteX10" fmla="*/ 1869472 w 4775623"/>
              <a:gd name="connsiteY10" fmla="*/ 3551614 h 4542608"/>
              <a:gd name="connsiteX11" fmla="*/ 841766 w 4775623"/>
              <a:gd name="connsiteY11" fmla="*/ 2734278 h 4542608"/>
              <a:gd name="connsiteX12" fmla="*/ 213330 w 4775623"/>
              <a:gd name="connsiteY12" fmla="*/ 2154977 h 4542608"/>
              <a:gd name="connsiteX13" fmla="*/ 11704 w 4775623"/>
              <a:gd name="connsiteY13" fmla="*/ 1726375 h 4542608"/>
              <a:gd name="connsiteX0" fmla="*/ 11704 w 4775623"/>
              <a:gd name="connsiteY0" fmla="*/ 1726375 h 4542608"/>
              <a:gd name="connsiteX1" fmla="*/ 401037 w 4775623"/>
              <a:gd name="connsiteY1" fmla="*/ 820306 h 4542608"/>
              <a:gd name="connsiteX2" fmla="*/ 1481664 w 4775623"/>
              <a:gd name="connsiteY2" fmla="*/ 161016 h 4542608"/>
              <a:gd name="connsiteX3" fmla="*/ 2351678 w 4775623"/>
              <a:gd name="connsiteY3" fmla="*/ 8700 h 4542608"/>
              <a:gd name="connsiteX4" fmla="*/ 3929084 w 4775623"/>
              <a:gd name="connsiteY4" fmla="*/ 574911 h 4542608"/>
              <a:gd name="connsiteX5" fmla="*/ 4482057 w 4775623"/>
              <a:gd name="connsiteY5" fmla="*/ 1518343 h 4542608"/>
              <a:gd name="connsiteX6" fmla="*/ 4281702 w 4775623"/>
              <a:gd name="connsiteY6" fmla="*/ 3747658 h 4542608"/>
              <a:gd name="connsiteX7" fmla="*/ 2527883 w 4775623"/>
              <a:gd name="connsiteY7" fmla="*/ 3923497 h 4542608"/>
              <a:gd name="connsiteX8" fmla="*/ 1840504 w 4775623"/>
              <a:gd name="connsiteY8" fmla="*/ 4542608 h 4542608"/>
              <a:gd name="connsiteX9" fmla="*/ 1988143 w 4775623"/>
              <a:gd name="connsiteY9" fmla="*/ 4256066 h 4542608"/>
              <a:gd name="connsiteX10" fmla="*/ 1869472 w 4775623"/>
              <a:gd name="connsiteY10" fmla="*/ 3551614 h 4542608"/>
              <a:gd name="connsiteX11" fmla="*/ 841766 w 4775623"/>
              <a:gd name="connsiteY11" fmla="*/ 2734278 h 4542608"/>
              <a:gd name="connsiteX12" fmla="*/ 213330 w 4775623"/>
              <a:gd name="connsiteY12" fmla="*/ 2154977 h 4542608"/>
              <a:gd name="connsiteX13" fmla="*/ 11704 w 4775623"/>
              <a:gd name="connsiteY13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527883 w 4482057"/>
              <a:gd name="connsiteY7" fmla="*/ 3923497 h 4542608"/>
              <a:gd name="connsiteX8" fmla="*/ 1840504 w 4482057"/>
              <a:gd name="connsiteY8" fmla="*/ 4542608 h 4542608"/>
              <a:gd name="connsiteX9" fmla="*/ 1988143 w 4482057"/>
              <a:gd name="connsiteY9" fmla="*/ 4256066 h 4542608"/>
              <a:gd name="connsiteX10" fmla="*/ 1869472 w 4482057"/>
              <a:gd name="connsiteY10" fmla="*/ 3551614 h 4542608"/>
              <a:gd name="connsiteX11" fmla="*/ 841766 w 4482057"/>
              <a:gd name="connsiteY11" fmla="*/ 2734278 h 4542608"/>
              <a:gd name="connsiteX12" fmla="*/ 213330 w 4482057"/>
              <a:gd name="connsiteY12" fmla="*/ 2154977 h 4542608"/>
              <a:gd name="connsiteX13" fmla="*/ 11704 w 4482057"/>
              <a:gd name="connsiteY13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2527883 w 4482057"/>
              <a:gd name="connsiteY8" fmla="*/ 3923497 h 4542608"/>
              <a:gd name="connsiteX9" fmla="*/ 1840504 w 4482057"/>
              <a:gd name="connsiteY9" fmla="*/ 4542608 h 4542608"/>
              <a:gd name="connsiteX10" fmla="*/ 1988143 w 4482057"/>
              <a:gd name="connsiteY10" fmla="*/ 4256066 h 4542608"/>
              <a:gd name="connsiteX11" fmla="*/ 1869472 w 4482057"/>
              <a:gd name="connsiteY11" fmla="*/ 3551614 h 4542608"/>
              <a:gd name="connsiteX12" fmla="*/ 841766 w 4482057"/>
              <a:gd name="connsiteY12" fmla="*/ 2734278 h 4542608"/>
              <a:gd name="connsiteX13" fmla="*/ 213330 w 4482057"/>
              <a:gd name="connsiteY13" fmla="*/ 2154977 h 4542608"/>
              <a:gd name="connsiteX14" fmla="*/ 11704 w 4482057"/>
              <a:gd name="connsiteY14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2527883 w 4482057"/>
              <a:gd name="connsiteY9" fmla="*/ 3923497 h 4542608"/>
              <a:gd name="connsiteX10" fmla="*/ 1840504 w 4482057"/>
              <a:gd name="connsiteY10" fmla="*/ 4542608 h 4542608"/>
              <a:gd name="connsiteX11" fmla="*/ 1988143 w 4482057"/>
              <a:gd name="connsiteY11" fmla="*/ 4256066 h 4542608"/>
              <a:gd name="connsiteX12" fmla="*/ 1869472 w 4482057"/>
              <a:gd name="connsiteY12" fmla="*/ 3551614 h 4542608"/>
              <a:gd name="connsiteX13" fmla="*/ 841766 w 4482057"/>
              <a:gd name="connsiteY13" fmla="*/ 2734278 h 4542608"/>
              <a:gd name="connsiteX14" fmla="*/ 213330 w 4482057"/>
              <a:gd name="connsiteY14" fmla="*/ 2154977 h 4542608"/>
              <a:gd name="connsiteX15" fmla="*/ 11704 w 4482057"/>
              <a:gd name="connsiteY15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27883 w 4482057"/>
              <a:gd name="connsiteY10" fmla="*/ 3923497 h 4542608"/>
              <a:gd name="connsiteX11" fmla="*/ 1840504 w 4482057"/>
              <a:gd name="connsiteY11" fmla="*/ 4542608 h 4542608"/>
              <a:gd name="connsiteX12" fmla="*/ 1988143 w 4482057"/>
              <a:gd name="connsiteY12" fmla="*/ 4256066 h 4542608"/>
              <a:gd name="connsiteX13" fmla="*/ 1869472 w 4482057"/>
              <a:gd name="connsiteY13" fmla="*/ 3551614 h 4542608"/>
              <a:gd name="connsiteX14" fmla="*/ 841766 w 4482057"/>
              <a:gd name="connsiteY14" fmla="*/ 2734278 h 4542608"/>
              <a:gd name="connsiteX15" fmla="*/ 213330 w 4482057"/>
              <a:gd name="connsiteY15" fmla="*/ 2154977 h 4542608"/>
              <a:gd name="connsiteX16" fmla="*/ 11704 w 4482057"/>
              <a:gd name="connsiteY16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2527883 w 4482057"/>
              <a:gd name="connsiteY11" fmla="*/ 3923497 h 4542608"/>
              <a:gd name="connsiteX12" fmla="*/ 1840504 w 4482057"/>
              <a:gd name="connsiteY12" fmla="*/ 4542608 h 4542608"/>
              <a:gd name="connsiteX13" fmla="*/ 1988143 w 4482057"/>
              <a:gd name="connsiteY13" fmla="*/ 4256066 h 4542608"/>
              <a:gd name="connsiteX14" fmla="*/ 1869472 w 4482057"/>
              <a:gd name="connsiteY14" fmla="*/ 3551614 h 4542608"/>
              <a:gd name="connsiteX15" fmla="*/ 841766 w 4482057"/>
              <a:gd name="connsiteY15" fmla="*/ 2734278 h 4542608"/>
              <a:gd name="connsiteX16" fmla="*/ 213330 w 4482057"/>
              <a:gd name="connsiteY16" fmla="*/ 2154977 h 4542608"/>
              <a:gd name="connsiteX17" fmla="*/ 11704 w 4482057"/>
              <a:gd name="connsiteY17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1332431 w 4482057"/>
              <a:gd name="connsiteY11" fmla="*/ 1344527 h 4542608"/>
              <a:gd name="connsiteX12" fmla="*/ 2527883 w 4482057"/>
              <a:gd name="connsiteY12" fmla="*/ 3923497 h 4542608"/>
              <a:gd name="connsiteX13" fmla="*/ 1840504 w 4482057"/>
              <a:gd name="connsiteY13" fmla="*/ 4542608 h 4542608"/>
              <a:gd name="connsiteX14" fmla="*/ 1988143 w 4482057"/>
              <a:gd name="connsiteY14" fmla="*/ 4256066 h 4542608"/>
              <a:gd name="connsiteX15" fmla="*/ 1869472 w 4482057"/>
              <a:gd name="connsiteY15" fmla="*/ 3551614 h 4542608"/>
              <a:gd name="connsiteX16" fmla="*/ 841766 w 4482057"/>
              <a:gd name="connsiteY16" fmla="*/ 2734278 h 4542608"/>
              <a:gd name="connsiteX17" fmla="*/ 213330 w 4482057"/>
              <a:gd name="connsiteY17" fmla="*/ 2154977 h 4542608"/>
              <a:gd name="connsiteX18" fmla="*/ 11704 w 4482057"/>
              <a:gd name="connsiteY18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1332431 w 4482057"/>
              <a:gd name="connsiteY11" fmla="*/ 1344527 h 4542608"/>
              <a:gd name="connsiteX12" fmla="*/ 1599137 w 4482057"/>
              <a:gd name="connsiteY12" fmla="*/ 2408157 h 4542608"/>
              <a:gd name="connsiteX13" fmla="*/ 2527883 w 4482057"/>
              <a:gd name="connsiteY13" fmla="*/ 3923497 h 4542608"/>
              <a:gd name="connsiteX14" fmla="*/ 1840504 w 4482057"/>
              <a:gd name="connsiteY14" fmla="*/ 4542608 h 4542608"/>
              <a:gd name="connsiteX15" fmla="*/ 1988143 w 4482057"/>
              <a:gd name="connsiteY15" fmla="*/ 4256066 h 4542608"/>
              <a:gd name="connsiteX16" fmla="*/ 1869472 w 4482057"/>
              <a:gd name="connsiteY16" fmla="*/ 3551614 h 4542608"/>
              <a:gd name="connsiteX17" fmla="*/ 841766 w 4482057"/>
              <a:gd name="connsiteY17" fmla="*/ 2734278 h 4542608"/>
              <a:gd name="connsiteX18" fmla="*/ 213330 w 4482057"/>
              <a:gd name="connsiteY18" fmla="*/ 2154977 h 4542608"/>
              <a:gd name="connsiteX19" fmla="*/ 11704 w 4482057"/>
              <a:gd name="connsiteY19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1332431 w 4482057"/>
              <a:gd name="connsiteY11" fmla="*/ 1344527 h 4542608"/>
              <a:gd name="connsiteX12" fmla="*/ 1599137 w 4482057"/>
              <a:gd name="connsiteY12" fmla="*/ 2408157 h 4542608"/>
              <a:gd name="connsiteX13" fmla="*/ 2697693 w 4482057"/>
              <a:gd name="connsiteY13" fmla="*/ 3347959 h 4542608"/>
              <a:gd name="connsiteX14" fmla="*/ 2527883 w 4482057"/>
              <a:gd name="connsiteY14" fmla="*/ 3923497 h 4542608"/>
              <a:gd name="connsiteX15" fmla="*/ 1840504 w 4482057"/>
              <a:gd name="connsiteY15" fmla="*/ 4542608 h 4542608"/>
              <a:gd name="connsiteX16" fmla="*/ 1988143 w 4482057"/>
              <a:gd name="connsiteY16" fmla="*/ 4256066 h 4542608"/>
              <a:gd name="connsiteX17" fmla="*/ 1869472 w 4482057"/>
              <a:gd name="connsiteY17" fmla="*/ 3551614 h 4542608"/>
              <a:gd name="connsiteX18" fmla="*/ 841766 w 4482057"/>
              <a:gd name="connsiteY18" fmla="*/ 2734278 h 4542608"/>
              <a:gd name="connsiteX19" fmla="*/ 213330 w 4482057"/>
              <a:gd name="connsiteY19" fmla="*/ 2154977 h 4542608"/>
              <a:gd name="connsiteX20" fmla="*/ 11704 w 4482057"/>
              <a:gd name="connsiteY20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1332431 w 4482057"/>
              <a:gd name="connsiteY11" fmla="*/ 1344527 h 4542608"/>
              <a:gd name="connsiteX12" fmla="*/ 1599137 w 4482057"/>
              <a:gd name="connsiteY12" fmla="*/ 2408157 h 4542608"/>
              <a:gd name="connsiteX13" fmla="*/ 2697693 w 4482057"/>
              <a:gd name="connsiteY13" fmla="*/ 3347959 h 4542608"/>
              <a:gd name="connsiteX14" fmla="*/ 2527883 w 4482057"/>
              <a:gd name="connsiteY14" fmla="*/ 3923497 h 4542608"/>
              <a:gd name="connsiteX15" fmla="*/ 1840504 w 4482057"/>
              <a:gd name="connsiteY15" fmla="*/ 4542608 h 4542608"/>
              <a:gd name="connsiteX16" fmla="*/ 1988143 w 4482057"/>
              <a:gd name="connsiteY16" fmla="*/ 4256066 h 4542608"/>
              <a:gd name="connsiteX17" fmla="*/ 1869472 w 4482057"/>
              <a:gd name="connsiteY17" fmla="*/ 3551614 h 4542608"/>
              <a:gd name="connsiteX18" fmla="*/ 841766 w 4482057"/>
              <a:gd name="connsiteY18" fmla="*/ 2734278 h 4542608"/>
              <a:gd name="connsiteX19" fmla="*/ 213330 w 4482057"/>
              <a:gd name="connsiteY19" fmla="*/ 2154977 h 4542608"/>
              <a:gd name="connsiteX20" fmla="*/ 11704 w 4482057"/>
              <a:gd name="connsiteY20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1332431 w 4482057"/>
              <a:gd name="connsiteY11" fmla="*/ 1344527 h 4542608"/>
              <a:gd name="connsiteX12" fmla="*/ 1599137 w 4482057"/>
              <a:gd name="connsiteY12" fmla="*/ 2408157 h 4542608"/>
              <a:gd name="connsiteX13" fmla="*/ 2681814 w 4482057"/>
              <a:gd name="connsiteY13" fmla="*/ 3340038 h 4542608"/>
              <a:gd name="connsiteX14" fmla="*/ 2527883 w 4482057"/>
              <a:gd name="connsiteY14" fmla="*/ 3923497 h 4542608"/>
              <a:gd name="connsiteX15" fmla="*/ 1840504 w 4482057"/>
              <a:gd name="connsiteY15" fmla="*/ 4542608 h 4542608"/>
              <a:gd name="connsiteX16" fmla="*/ 1988143 w 4482057"/>
              <a:gd name="connsiteY16" fmla="*/ 4256066 h 4542608"/>
              <a:gd name="connsiteX17" fmla="*/ 1869472 w 4482057"/>
              <a:gd name="connsiteY17" fmla="*/ 3551614 h 4542608"/>
              <a:gd name="connsiteX18" fmla="*/ 841766 w 4482057"/>
              <a:gd name="connsiteY18" fmla="*/ 2734278 h 4542608"/>
              <a:gd name="connsiteX19" fmla="*/ 213330 w 4482057"/>
              <a:gd name="connsiteY19" fmla="*/ 2154977 h 4542608"/>
              <a:gd name="connsiteX20" fmla="*/ 11704 w 4482057"/>
              <a:gd name="connsiteY20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1332431 w 4482057"/>
              <a:gd name="connsiteY11" fmla="*/ 1344527 h 4542608"/>
              <a:gd name="connsiteX12" fmla="*/ 1599137 w 4482057"/>
              <a:gd name="connsiteY12" fmla="*/ 2408157 h 4542608"/>
              <a:gd name="connsiteX13" fmla="*/ 2681814 w 4482057"/>
              <a:gd name="connsiteY13" fmla="*/ 3340038 h 4542608"/>
              <a:gd name="connsiteX14" fmla="*/ 2527883 w 4482057"/>
              <a:gd name="connsiteY14" fmla="*/ 3923497 h 4542608"/>
              <a:gd name="connsiteX15" fmla="*/ 1840504 w 4482057"/>
              <a:gd name="connsiteY15" fmla="*/ 4542608 h 4542608"/>
              <a:gd name="connsiteX16" fmla="*/ 1988143 w 4482057"/>
              <a:gd name="connsiteY16" fmla="*/ 4256066 h 4542608"/>
              <a:gd name="connsiteX17" fmla="*/ 1869472 w 4482057"/>
              <a:gd name="connsiteY17" fmla="*/ 3551614 h 4542608"/>
              <a:gd name="connsiteX18" fmla="*/ 841766 w 4482057"/>
              <a:gd name="connsiteY18" fmla="*/ 2734278 h 4542608"/>
              <a:gd name="connsiteX19" fmla="*/ 213330 w 4482057"/>
              <a:gd name="connsiteY19" fmla="*/ 2154977 h 4542608"/>
              <a:gd name="connsiteX20" fmla="*/ 11704 w 4482057"/>
              <a:gd name="connsiteY20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1332431 w 4482057"/>
              <a:gd name="connsiteY11" fmla="*/ 1344527 h 4542608"/>
              <a:gd name="connsiteX12" fmla="*/ 1602316 w 4482057"/>
              <a:gd name="connsiteY12" fmla="*/ 2519306 h 4542608"/>
              <a:gd name="connsiteX13" fmla="*/ 2681814 w 4482057"/>
              <a:gd name="connsiteY13" fmla="*/ 3340038 h 4542608"/>
              <a:gd name="connsiteX14" fmla="*/ 2527883 w 4482057"/>
              <a:gd name="connsiteY14" fmla="*/ 3923497 h 4542608"/>
              <a:gd name="connsiteX15" fmla="*/ 1840504 w 4482057"/>
              <a:gd name="connsiteY15" fmla="*/ 4542608 h 4542608"/>
              <a:gd name="connsiteX16" fmla="*/ 1988143 w 4482057"/>
              <a:gd name="connsiteY16" fmla="*/ 4256066 h 4542608"/>
              <a:gd name="connsiteX17" fmla="*/ 1869472 w 4482057"/>
              <a:gd name="connsiteY17" fmla="*/ 3551614 h 4542608"/>
              <a:gd name="connsiteX18" fmla="*/ 841766 w 4482057"/>
              <a:gd name="connsiteY18" fmla="*/ 2734278 h 4542608"/>
              <a:gd name="connsiteX19" fmla="*/ 213330 w 4482057"/>
              <a:gd name="connsiteY19" fmla="*/ 2154977 h 4542608"/>
              <a:gd name="connsiteX20" fmla="*/ 11704 w 4482057"/>
              <a:gd name="connsiteY20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1332431 w 4482057"/>
              <a:gd name="connsiteY11" fmla="*/ 1344527 h 4542608"/>
              <a:gd name="connsiteX12" fmla="*/ 1602316 w 4482057"/>
              <a:gd name="connsiteY12" fmla="*/ 2519306 h 4542608"/>
              <a:gd name="connsiteX13" fmla="*/ 2681814 w 4482057"/>
              <a:gd name="connsiteY13" fmla="*/ 3340038 h 4542608"/>
              <a:gd name="connsiteX14" fmla="*/ 2527883 w 4482057"/>
              <a:gd name="connsiteY14" fmla="*/ 3923497 h 4542608"/>
              <a:gd name="connsiteX15" fmla="*/ 1840504 w 4482057"/>
              <a:gd name="connsiteY15" fmla="*/ 4542608 h 4542608"/>
              <a:gd name="connsiteX16" fmla="*/ 1988143 w 4482057"/>
              <a:gd name="connsiteY16" fmla="*/ 4256066 h 4542608"/>
              <a:gd name="connsiteX17" fmla="*/ 1869472 w 4482057"/>
              <a:gd name="connsiteY17" fmla="*/ 3551614 h 4542608"/>
              <a:gd name="connsiteX18" fmla="*/ 841766 w 4482057"/>
              <a:gd name="connsiteY18" fmla="*/ 2734278 h 4542608"/>
              <a:gd name="connsiteX19" fmla="*/ 213330 w 4482057"/>
              <a:gd name="connsiteY19" fmla="*/ 2154977 h 4542608"/>
              <a:gd name="connsiteX20" fmla="*/ 11704 w 4482057"/>
              <a:gd name="connsiteY20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1332431 w 4482057"/>
              <a:gd name="connsiteY11" fmla="*/ 1344527 h 4542608"/>
              <a:gd name="connsiteX12" fmla="*/ 1586445 w 4482057"/>
              <a:gd name="connsiteY12" fmla="*/ 2475673 h 4542608"/>
              <a:gd name="connsiteX13" fmla="*/ 2681814 w 4482057"/>
              <a:gd name="connsiteY13" fmla="*/ 3340038 h 4542608"/>
              <a:gd name="connsiteX14" fmla="*/ 2527883 w 4482057"/>
              <a:gd name="connsiteY14" fmla="*/ 3923497 h 4542608"/>
              <a:gd name="connsiteX15" fmla="*/ 1840504 w 4482057"/>
              <a:gd name="connsiteY15" fmla="*/ 4542608 h 4542608"/>
              <a:gd name="connsiteX16" fmla="*/ 1988143 w 4482057"/>
              <a:gd name="connsiteY16" fmla="*/ 4256066 h 4542608"/>
              <a:gd name="connsiteX17" fmla="*/ 1869472 w 4482057"/>
              <a:gd name="connsiteY17" fmla="*/ 3551614 h 4542608"/>
              <a:gd name="connsiteX18" fmla="*/ 841766 w 4482057"/>
              <a:gd name="connsiteY18" fmla="*/ 2734278 h 4542608"/>
              <a:gd name="connsiteX19" fmla="*/ 213330 w 4482057"/>
              <a:gd name="connsiteY19" fmla="*/ 2154977 h 4542608"/>
              <a:gd name="connsiteX20" fmla="*/ 11704 w 4482057"/>
              <a:gd name="connsiteY20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937943 w 4482057"/>
              <a:gd name="connsiteY11" fmla="*/ 1572364 h 4542608"/>
              <a:gd name="connsiteX12" fmla="*/ 1586445 w 4482057"/>
              <a:gd name="connsiteY12" fmla="*/ 2475673 h 4542608"/>
              <a:gd name="connsiteX13" fmla="*/ 2681814 w 4482057"/>
              <a:gd name="connsiteY13" fmla="*/ 3340038 h 4542608"/>
              <a:gd name="connsiteX14" fmla="*/ 2527883 w 4482057"/>
              <a:gd name="connsiteY14" fmla="*/ 3923497 h 4542608"/>
              <a:gd name="connsiteX15" fmla="*/ 1840504 w 4482057"/>
              <a:gd name="connsiteY15" fmla="*/ 4542608 h 4542608"/>
              <a:gd name="connsiteX16" fmla="*/ 1988143 w 4482057"/>
              <a:gd name="connsiteY16" fmla="*/ 4256066 h 4542608"/>
              <a:gd name="connsiteX17" fmla="*/ 1869472 w 4482057"/>
              <a:gd name="connsiteY17" fmla="*/ 3551614 h 4542608"/>
              <a:gd name="connsiteX18" fmla="*/ 841766 w 4482057"/>
              <a:gd name="connsiteY18" fmla="*/ 2734278 h 4542608"/>
              <a:gd name="connsiteX19" fmla="*/ 213330 w 4482057"/>
              <a:gd name="connsiteY19" fmla="*/ 2154977 h 4542608"/>
              <a:gd name="connsiteX20" fmla="*/ 11704 w 4482057"/>
              <a:gd name="connsiteY20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937943 w 4482057"/>
              <a:gd name="connsiteY11" fmla="*/ 1572364 h 4542608"/>
              <a:gd name="connsiteX12" fmla="*/ 1586445 w 4482057"/>
              <a:gd name="connsiteY12" fmla="*/ 2475673 h 4542608"/>
              <a:gd name="connsiteX13" fmla="*/ 2681814 w 4482057"/>
              <a:gd name="connsiteY13" fmla="*/ 3340038 h 4542608"/>
              <a:gd name="connsiteX14" fmla="*/ 2527883 w 4482057"/>
              <a:gd name="connsiteY14" fmla="*/ 3923497 h 4542608"/>
              <a:gd name="connsiteX15" fmla="*/ 1840504 w 4482057"/>
              <a:gd name="connsiteY15" fmla="*/ 4542608 h 4542608"/>
              <a:gd name="connsiteX16" fmla="*/ 1988143 w 4482057"/>
              <a:gd name="connsiteY16" fmla="*/ 4256066 h 4542608"/>
              <a:gd name="connsiteX17" fmla="*/ 1869472 w 4482057"/>
              <a:gd name="connsiteY17" fmla="*/ 3551614 h 4542608"/>
              <a:gd name="connsiteX18" fmla="*/ 841766 w 4482057"/>
              <a:gd name="connsiteY18" fmla="*/ 2734278 h 4542608"/>
              <a:gd name="connsiteX19" fmla="*/ 213330 w 4482057"/>
              <a:gd name="connsiteY19" fmla="*/ 2154977 h 4542608"/>
              <a:gd name="connsiteX20" fmla="*/ 11704 w 4482057"/>
              <a:gd name="connsiteY20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937943 w 4482057"/>
              <a:gd name="connsiteY11" fmla="*/ 1572364 h 4542608"/>
              <a:gd name="connsiteX12" fmla="*/ 1586445 w 4482057"/>
              <a:gd name="connsiteY12" fmla="*/ 2475673 h 4542608"/>
              <a:gd name="connsiteX13" fmla="*/ 2681814 w 4482057"/>
              <a:gd name="connsiteY13" fmla="*/ 3340038 h 4542608"/>
              <a:gd name="connsiteX14" fmla="*/ 2527883 w 4482057"/>
              <a:gd name="connsiteY14" fmla="*/ 3923497 h 4542608"/>
              <a:gd name="connsiteX15" fmla="*/ 1840504 w 4482057"/>
              <a:gd name="connsiteY15" fmla="*/ 4542608 h 4542608"/>
              <a:gd name="connsiteX16" fmla="*/ 1988143 w 4482057"/>
              <a:gd name="connsiteY16" fmla="*/ 4256066 h 4542608"/>
              <a:gd name="connsiteX17" fmla="*/ 1869472 w 4482057"/>
              <a:gd name="connsiteY17" fmla="*/ 3551614 h 4542608"/>
              <a:gd name="connsiteX18" fmla="*/ 841766 w 4482057"/>
              <a:gd name="connsiteY18" fmla="*/ 2734278 h 4542608"/>
              <a:gd name="connsiteX19" fmla="*/ 213330 w 4482057"/>
              <a:gd name="connsiteY19" fmla="*/ 2154977 h 4542608"/>
              <a:gd name="connsiteX20" fmla="*/ 11704 w 4482057"/>
              <a:gd name="connsiteY20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937943 w 4482057"/>
              <a:gd name="connsiteY11" fmla="*/ 1572364 h 4542608"/>
              <a:gd name="connsiteX12" fmla="*/ 1586445 w 4482057"/>
              <a:gd name="connsiteY12" fmla="*/ 2475673 h 4542608"/>
              <a:gd name="connsiteX13" fmla="*/ 2681814 w 4482057"/>
              <a:gd name="connsiteY13" fmla="*/ 3340038 h 4542608"/>
              <a:gd name="connsiteX14" fmla="*/ 2527883 w 4482057"/>
              <a:gd name="connsiteY14" fmla="*/ 3923497 h 4542608"/>
              <a:gd name="connsiteX15" fmla="*/ 1840504 w 4482057"/>
              <a:gd name="connsiteY15" fmla="*/ 4542608 h 4542608"/>
              <a:gd name="connsiteX16" fmla="*/ 1988143 w 4482057"/>
              <a:gd name="connsiteY16" fmla="*/ 4256066 h 4542608"/>
              <a:gd name="connsiteX17" fmla="*/ 1869472 w 4482057"/>
              <a:gd name="connsiteY17" fmla="*/ 3551614 h 4542608"/>
              <a:gd name="connsiteX18" fmla="*/ 841766 w 4482057"/>
              <a:gd name="connsiteY18" fmla="*/ 2734278 h 4542608"/>
              <a:gd name="connsiteX19" fmla="*/ 213330 w 4482057"/>
              <a:gd name="connsiteY19" fmla="*/ 2154977 h 4542608"/>
              <a:gd name="connsiteX20" fmla="*/ 11704 w 4482057"/>
              <a:gd name="connsiteY20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1541988 w 4482057"/>
              <a:gd name="connsiteY11" fmla="*/ 962738 h 4542608"/>
              <a:gd name="connsiteX12" fmla="*/ 937943 w 4482057"/>
              <a:gd name="connsiteY12" fmla="*/ 1572364 h 4542608"/>
              <a:gd name="connsiteX13" fmla="*/ 1586445 w 4482057"/>
              <a:gd name="connsiteY13" fmla="*/ 2475673 h 4542608"/>
              <a:gd name="connsiteX14" fmla="*/ 2681814 w 4482057"/>
              <a:gd name="connsiteY14" fmla="*/ 3340038 h 4542608"/>
              <a:gd name="connsiteX15" fmla="*/ 2527883 w 4482057"/>
              <a:gd name="connsiteY15" fmla="*/ 3923497 h 4542608"/>
              <a:gd name="connsiteX16" fmla="*/ 1840504 w 4482057"/>
              <a:gd name="connsiteY16" fmla="*/ 4542608 h 4542608"/>
              <a:gd name="connsiteX17" fmla="*/ 1988143 w 4482057"/>
              <a:gd name="connsiteY17" fmla="*/ 4256066 h 4542608"/>
              <a:gd name="connsiteX18" fmla="*/ 1869472 w 4482057"/>
              <a:gd name="connsiteY18" fmla="*/ 3551614 h 4542608"/>
              <a:gd name="connsiteX19" fmla="*/ 841766 w 4482057"/>
              <a:gd name="connsiteY19" fmla="*/ 2734278 h 4542608"/>
              <a:gd name="connsiteX20" fmla="*/ 213330 w 4482057"/>
              <a:gd name="connsiteY20" fmla="*/ 2154977 h 4542608"/>
              <a:gd name="connsiteX21" fmla="*/ 11704 w 4482057"/>
              <a:gd name="connsiteY21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1541988 w 4482057"/>
              <a:gd name="connsiteY11" fmla="*/ 962738 h 4542608"/>
              <a:gd name="connsiteX12" fmla="*/ 937943 w 4482057"/>
              <a:gd name="connsiteY12" fmla="*/ 1572364 h 4542608"/>
              <a:gd name="connsiteX13" fmla="*/ 1586445 w 4482057"/>
              <a:gd name="connsiteY13" fmla="*/ 2475673 h 4542608"/>
              <a:gd name="connsiteX14" fmla="*/ 2681814 w 4482057"/>
              <a:gd name="connsiteY14" fmla="*/ 3340038 h 4542608"/>
              <a:gd name="connsiteX15" fmla="*/ 2527883 w 4482057"/>
              <a:gd name="connsiteY15" fmla="*/ 3923497 h 4542608"/>
              <a:gd name="connsiteX16" fmla="*/ 1840504 w 4482057"/>
              <a:gd name="connsiteY16" fmla="*/ 4542608 h 4542608"/>
              <a:gd name="connsiteX17" fmla="*/ 1988143 w 4482057"/>
              <a:gd name="connsiteY17" fmla="*/ 4256066 h 4542608"/>
              <a:gd name="connsiteX18" fmla="*/ 1869472 w 4482057"/>
              <a:gd name="connsiteY18" fmla="*/ 3551614 h 4542608"/>
              <a:gd name="connsiteX19" fmla="*/ 841766 w 4482057"/>
              <a:gd name="connsiteY19" fmla="*/ 2734278 h 4542608"/>
              <a:gd name="connsiteX20" fmla="*/ 213330 w 4482057"/>
              <a:gd name="connsiteY20" fmla="*/ 2154977 h 4542608"/>
              <a:gd name="connsiteX21" fmla="*/ 11704 w 4482057"/>
              <a:gd name="connsiteY21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99311 w 4482057"/>
              <a:gd name="connsiteY7" fmla="*/ 3376535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2396127 w 4482057"/>
              <a:gd name="connsiteY11" fmla="*/ 804070 h 4542608"/>
              <a:gd name="connsiteX12" fmla="*/ 1541988 w 4482057"/>
              <a:gd name="connsiteY12" fmla="*/ 962738 h 4542608"/>
              <a:gd name="connsiteX13" fmla="*/ 937943 w 4482057"/>
              <a:gd name="connsiteY13" fmla="*/ 1572364 h 4542608"/>
              <a:gd name="connsiteX14" fmla="*/ 1586445 w 4482057"/>
              <a:gd name="connsiteY14" fmla="*/ 2475673 h 4542608"/>
              <a:gd name="connsiteX15" fmla="*/ 2681814 w 4482057"/>
              <a:gd name="connsiteY15" fmla="*/ 3340038 h 4542608"/>
              <a:gd name="connsiteX16" fmla="*/ 2527883 w 4482057"/>
              <a:gd name="connsiteY16" fmla="*/ 3923497 h 4542608"/>
              <a:gd name="connsiteX17" fmla="*/ 1840504 w 4482057"/>
              <a:gd name="connsiteY17" fmla="*/ 4542608 h 4542608"/>
              <a:gd name="connsiteX18" fmla="*/ 1988143 w 4482057"/>
              <a:gd name="connsiteY18" fmla="*/ 4256066 h 4542608"/>
              <a:gd name="connsiteX19" fmla="*/ 1869472 w 4482057"/>
              <a:gd name="connsiteY19" fmla="*/ 3551614 h 4542608"/>
              <a:gd name="connsiteX20" fmla="*/ 841766 w 4482057"/>
              <a:gd name="connsiteY20" fmla="*/ 2734278 h 4542608"/>
              <a:gd name="connsiteX21" fmla="*/ 213330 w 4482057"/>
              <a:gd name="connsiteY21" fmla="*/ 2154977 h 4542608"/>
              <a:gd name="connsiteX22" fmla="*/ 11704 w 4482057"/>
              <a:gd name="connsiteY22" fmla="*/ 1726375 h 4542608"/>
              <a:gd name="connsiteX0" fmla="*/ 11704 w 4482057"/>
              <a:gd name="connsiteY0" fmla="*/ 1726375 h 4542608"/>
              <a:gd name="connsiteX1" fmla="*/ 401037 w 4482057"/>
              <a:gd name="connsiteY1" fmla="*/ 820306 h 4542608"/>
              <a:gd name="connsiteX2" fmla="*/ 1481664 w 4482057"/>
              <a:gd name="connsiteY2" fmla="*/ 161016 h 4542608"/>
              <a:gd name="connsiteX3" fmla="*/ 2351678 w 4482057"/>
              <a:gd name="connsiteY3" fmla="*/ 8700 h 4542608"/>
              <a:gd name="connsiteX4" fmla="*/ 3929084 w 4482057"/>
              <a:gd name="connsiteY4" fmla="*/ 574911 h 4542608"/>
              <a:gd name="connsiteX5" fmla="*/ 4482057 w 4482057"/>
              <a:gd name="connsiteY5" fmla="*/ 1518343 h 4542608"/>
              <a:gd name="connsiteX6" fmla="*/ 3926035 w 4482057"/>
              <a:gd name="connsiteY6" fmla="*/ 2676834 h 4542608"/>
              <a:gd name="connsiteX7" fmla="*/ 2969143 w 4482057"/>
              <a:gd name="connsiteY7" fmla="*/ 3392427 h 4542608"/>
              <a:gd name="connsiteX8" fmla="*/ 3327931 w 4482057"/>
              <a:gd name="connsiteY8" fmla="*/ 2325599 h 4542608"/>
              <a:gd name="connsiteX9" fmla="*/ 3381905 w 4482057"/>
              <a:gd name="connsiteY9" fmla="*/ 1449297 h 4542608"/>
              <a:gd name="connsiteX10" fmla="*/ 2561161 w 4482057"/>
              <a:gd name="connsiteY10" fmla="*/ 1068299 h 4542608"/>
              <a:gd name="connsiteX11" fmla="*/ 2396127 w 4482057"/>
              <a:gd name="connsiteY11" fmla="*/ 804070 h 4542608"/>
              <a:gd name="connsiteX12" fmla="*/ 1541988 w 4482057"/>
              <a:gd name="connsiteY12" fmla="*/ 962738 h 4542608"/>
              <a:gd name="connsiteX13" fmla="*/ 937943 w 4482057"/>
              <a:gd name="connsiteY13" fmla="*/ 1572364 h 4542608"/>
              <a:gd name="connsiteX14" fmla="*/ 1586445 w 4482057"/>
              <a:gd name="connsiteY14" fmla="*/ 2475673 h 4542608"/>
              <a:gd name="connsiteX15" fmla="*/ 2681814 w 4482057"/>
              <a:gd name="connsiteY15" fmla="*/ 3340038 h 4542608"/>
              <a:gd name="connsiteX16" fmla="*/ 2527883 w 4482057"/>
              <a:gd name="connsiteY16" fmla="*/ 3923497 h 4542608"/>
              <a:gd name="connsiteX17" fmla="*/ 1840504 w 4482057"/>
              <a:gd name="connsiteY17" fmla="*/ 4542608 h 4542608"/>
              <a:gd name="connsiteX18" fmla="*/ 1988143 w 4482057"/>
              <a:gd name="connsiteY18" fmla="*/ 4256066 h 4542608"/>
              <a:gd name="connsiteX19" fmla="*/ 1869472 w 4482057"/>
              <a:gd name="connsiteY19" fmla="*/ 3551614 h 4542608"/>
              <a:gd name="connsiteX20" fmla="*/ 841766 w 4482057"/>
              <a:gd name="connsiteY20" fmla="*/ 2734278 h 4542608"/>
              <a:gd name="connsiteX21" fmla="*/ 213330 w 4482057"/>
              <a:gd name="connsiteY21" fmla="*/ 2154977 h 4542608"/>
              <a:gd name="connsiteX22" fmla="*/ 11704 w 4482057"/>
              <a:gd name="connsiteY22" fmla="*/ 1726375 h 4542608"/>
              <a:gd name="connsiteX0" fmla="*/ 11704 w 4508250"/>
              <a:gd name="connsiteY0" fmla="*/ 1726375 h 4542608"/>
              <a:gd name="connsiteX1" fmla="*/ 401037 w 4508250"/>
              <a:gd name="connsiteY1" fmla="*/ 820306 h 4542608"/>
              <a:gd name="connsiteX2" fmla="*/ 1481664 w 4508250"/>
              <a:gd name="connsiteY2" fmla="*/ 161016 h 4542608"/>
              <a:gd name="connsiteX3" fmla="*/ 2351678 w 4508250"/>
              <a:gd name="connsiteY3" fmla="*/ 8700 h 4542608"/>
              <a:gd name="connsiteX4" fmla="*/ 3929084 w 4508250"/>
              <a:gd name="connsiteY4" fmla="*/ 574911 h 4542608"/>
              <a:gd name="connsiteX5" fmla="*/ 4482057 w 4508250"/>
              <a:gd name="connsiteY5" fmla="*/ 1518343 h 4542608"/>
              <a:gd name="connsiteX6" fmla="*/ 3926035 w 4508250"/>
              <a:gd name="connsiteY6" fmla="*/ 2676834 h 4542608"/>
              <a:gd name="connsiteX7" fmla="*/ 2969143 w 4508250"/>
              <a:gd name="connsiteY7" fmla="*/ 3392427 h 4542608"/>
              <a:gd name="connsiteX8" fmla="*/ 3327931 w 4508250"/>
              <a:gd name="connsiteY8" fmla="*/ 2325599 h 4542608"/>
              <a:gd name="connsiteX9" fmla="*/ 3381905 w 4508250"/>
              <a:gd name="connsiteY9" fmla="*/ 1449297 h 4542608"/>
              <a:gd name="connsiteX10" fmla="*/ 2561161 w 4508250"/>
              <a:gd name="connsiteY10" fmla="*/ 1068299 h 4542608"/>
              <a:gd name="connsiteX11" fmla="*/ 2396127 w 4508250"/>
              <a:gd name="connsiteY11" fmla="*/ 804070 h 4542608"/>
              <a:gd name="connsiteX12" fmla="*/ 1541988 w 4508250"/>
              <a:gd name="connsiteY12" fmla="*/ 962738 h 4542608"/>
              <a:gd name="connsiteX13" fmla="*/ 937943 w 4508250"/>
              <a:gd name="connsiteY13" fmla="*/ 1572364 h 4542608"/>
              <a:gd name="connsiteX14" fmla="*/ 1586445 w 4508250"/>
              <a:gd name="connsiteY14" fmla="*/ 2475673 h 4542608"/>
              <a:gd name="connsiteX15" fmla="*/ 2681814 w 4508250"/>
              <a:gd name="connsiteY15" fmla="*/ 3340038 h 4542608"/>
              <a:gd name="connsiteX16" fmla="*/ 2527883 w 4508250"/>
              <a:gd name="connsiteY16" fmla="*/ 3923497 h 4542608"/>
              <a:gd name="connsiteX17" fmla="*/ 1840504 w 4508250"/>
              <a:gd name="connsiteY17" fmla="*/ 4542608 h 4542608"/>
              <a:gd name="connsiteX18" fmla="*/ 1988143 w 4508250"/>
              <a:gd name="connsiteY18" fmla="*/ 4256066 h 4542608"/>
              <a:gd name="connsiteX19" fmla="*/ 1869472 w 4508250"/>
              <a:gd name="connsiteY19" fmla="*/ 3551614 h 4542608"/>
              <a:gd name="connsiteX20" fmla="*/ 841766 w 4508250"/>
              <a:gd name="connsiteY20" fmla="*/ 2734278 h 4542608"/>
              <a:gd name="connsiteX21" fmla="*/ 213330 w 4508250"/>
              <a:gd name="connsiteY21" fmla="*/ 2154977 h 4542608"/>
              <a:gd name="connsiteX22" fmla="*/ 11704 w 4508250"/>
              <a:gd name="connsiteY22" fmla="*/ 1726375 h 4542608"/>
              <a:gd name="connsiteX0" fmla="*/ 11704 w 4508250"/>
              <a:gd name="connsiteY0" fmla="*/ 1726375 h 4542608"/>
              <a:gd name="connsiteX1" fmla="*/ 401037 w 4508250"/>
              <a:gd name="connsiteY1" fmla="*/ 820306 h 4542608"/>
              <a:gd name="connsiteX2" fmla="*/ 1481664 w 4508250"/>
              <a:gd name="connsiteY2" fmla="*/ 161016 h 4542608"/>
              <a:gd name="connsiteX3" fmla="*/ 2351678 w 4508250"/>
              <a:gd name="connsiteY3" fmla="*/ 8700 h 4542608"/>
              <a:gd name="connsiteX4" fmla="*/ 3929084 w 4508250"/>
              <a:gd name="connsiteY4" fmla="*/ 574911 h 4542608"/>
              <a:gd name="connsiteX5" fmla="*/ 4482057 w 4508250"/>
              <a:gd name="connsiteY5" fmla="*/ 1518343 h 4542608"/>
              <a:gd name="connsiteX6" fmla="*/ 3903004 w 4508250"/>
              <a:gd name="connsiteY6" fmla="*/ 2676062 h 4542608"/>
              <a:gd name="connsiteX7" fmla="*/ 2969143 w 4508250"/>
              <a:gd name="connsiteY7" fmla="*/ 3392427 h 4542608"/>
              <a:gd name="connsiteX8" fmla="*/ 3327931 w 4508250"/>
              <a:gd name="connsiteY8" fmla="*/ 2325599 h 4542608"/>
              <a:gd name="connsiteX9" fmla="*/ 3381905 w 4508250"/>
              <a:gd name="connsiteY9" fmla="*/ 1449297 h 4542608"/>
              <a:gd name="connsiteX10" fmla="*/ 2561161 w 4508250"/>
              <a:gd name="connsiteY10" fmla="*/ 1068299 h 4542608"/>
              <a:gd name="connsiteX11" fmla="*/ 2396127 w 4508250"/>
              <a:gd name="connsiteY11" fmla="*/ 804070 h 4542608"/>
              <a:gd name="connsiteX12" fmla="*/ 1541988 w 4508250"/>
              <a:gd name="connsiteY12" fmla="*/ 962738 h 4542608"/>
              <a:gd name="connsiteX13" fmla="*/ 937943 w 4508250"/>
              <a:gd name="connsiteY13" fmla="*/ 1572364 h 4542608"/>
              <a:gd name="connsiteX14" fmla="*/ 1586445 w 4508250"/>
              <a:gd name="connsiteY14" fmla="*/ 2475673 h 4542608"/>
              <a:gd name="connsiteX15" fmla="*/ 2681814 w 4508250"/>
              <a:gd name="connsiteY15" fmla="*/ 3340038 h 4542608"/>
              <a:gd name="connsiteX16" fmla="*/ 2527883 w 4508250"/>
              <a:gd name="connsiteY16" fmla="*/ 3923497 h 4542608"/>
              <a:gd name="connsiteX17" fmla="*/ 1840504 w 4508250"/>
              <a:gd name="connsiteY17" fmla="*/ 4542608 h 4542608"/>
              <a:gd name="connsiteX18" fmla="*/ 1988143 w 4508250"/>
              <a:gd name="connsiteY18" fmla="*/ 4256066 h 4542608"/>
              <a:gd name="connsiteX19" fmla="*/ 1869472 w 4508250"/>
              <a:gd name="connsiteY19" fmla="*/ 3551614 h 4542608"/>
              <a:gd name="connsiteX20" fmla="*/ 841766 w 4508250"/>
              <a:gd name="connsiteY20" fmla="*/ 2734278 h 4542608"/>
              <a:gd name="connsiteX21" fmla="*/ 213330 w 4508250"/>
              <a:gd name="connsiteY21" fmla="*/ 2154977 h 4542608"/>
              <a:gd name="connsiteX22" fmla="*/ 11704 w 4508250"/>
              <a:gd name="connsiteY22" fmla="*/ 1726375 h 4542608"/>
              <a:gd name="connsiteX0" fmla="*/ 11704 w 4508250"/>
              <a:gd name="connsiteY0" fmla="*/ 1726375 h 4542608"/>
              <a:gd name="connsiteX1" fmla="*/ 401037 w 4508250"/>
              <a:gd name="connsiteY1" fmla="*/ 820306 h 4542608"/>
              <a:gd name="connsiteX2" fmla="*/ 1481664 w 4508250"/>
              <a:gd name="connsiteY2" fmla="*/ 161016 h 4542608"/>
              <a:gd name="connsiteX3" fmla="*/ 2351678 w 4508250"/>
              <a:gd name="connsiteY3" fmla="*/ 8700 h 4542608"/>
              <a:gd name="connsiteX4" fmla="*/ 3929084 w 4508250"/>
              <a:gd name="connsiteY4" fmla="*/ 574911 h 4542608"/>
              <a:gd name="connsiteX5" fmla="*/ 4482057 w 4508250"/>
              <a:gd name="connsiteY5" fmla="*/ 1518343 h 4542608"/>
              <a:gd name="connsiteX6" fmla="*/ 3903004 w 4508250"/>
              <a:gd name="connsiteY6" fmla="*/ 2676062 h 4542608"/>
              <a:gd name="connsiteX7" fmla="*/ 2969143 w 4508250"/>
              <a:gd name="connsiteY7" fmla="*/ 3392427 h 4542608"/>
              <a:gd name="connsiteX8" fmla="*/ 3327931 w 4508250"/>
              <a:gd name="connsiteY8" fmla="*/ 2325599 h 4542608"/>
              <a:gd name="connsiteX9" fmla="*/ 3381905 w 4508250"/>
              <a:gd name="connsiteY9" fmla="*/ 1449297 h 4542608"/>
              <a:gd name="connsiteX10" fmla="*/ 2561161 w 4508250"/>
              <a:gd name="connsiteY10" fmla="*/ 1068299 h 4542608"/>
              <a:gd name="connsiteX11" fmla="*/ 2396127 w 4508250"/>
              <a:gd name="connsiteY11" fmla="*/ 804070 h 4542608"/>
              <a:gd name="connsiteX12" fmla="*/ 1541988 w 4508250"/>
              <a:gd name="connsiteY12" fmla="*/ 962738 h 4542608"/>
              <a:gd name="connsiteX13" fmla="*/ 937943 w 4508250"/>
              <a:gd name="connsiteY13" fmla="*/ 1572364 h 4542608"/>
              <a:gd name="connsiteX14" fmla="*/ 1586445 w 4508250"/>
              <a:gd name="connsiteY14" fmla="*/ 2475673 h 4542608"/>
              <a:gd name="connsiteX15" fmla="*/ 2681814 w 4508250"/>
              <a:gd name="connsiteY15" fmla="*/ 3340038 h 4542608"/>
              <a:gd name="connsiteX16" fmla="*/ 2527883 w 4508250"/>
              <a:gd name="connsiteY16" fmla="*/ 3923497 h 4542608"/>
              <a:gd name="connsiteX17" fmla="*/ 1840504 w 4508250"/>
              <a:gd name="connsiteY17" fmla="*/ 4542608 h 4542608"/>
              <a:gd name="connsiteX18" fmla="*/ 1988143 w 4508250"/>
              <a:gd name="connsiteY18" fmla="*/ 4256066 h 4542608"/>
              <a:gd name="connsiteX19" fmla="*/ 1869472 w 4508250"/>
              <a:gd name="connsiteY19" fmla="*/ 3551614 h 4542608"/>
              <a:gd name="connsiteX20" fmla="*/ 841766 w 4508250"/>
              <a:gd name="connsiteY20" fmla="*/ 2734278 h 4542608"/>
              <a:gd name="connsiteX21" fmla="*/ 213330 w 4508250"/>
              <a:gd name="connsiteY21" fmla="*/ 2154977 h 4542608"/>
              <a:gd name="connsiteX22" fmla="*/ 11704 w 4508250"/>
              <a:gd name="connsiteY22" fmla="*/ 1726375 h 4542608"/>
              <a:gd name="connsiteX0" fmla="*/ 11704 w 4508250"/>
              <a:gd name="connsiteY0" fmla="*/ 1726375 h 4542608"/>
              <a:gd name="connsiteX1" fmla="*/ 401037 w 4508250"/>
              <a:gd name="connsiteY1" fmla="*/ 820306 h 4542608"/>
              <a:gd name="connsiteX2" fmla="*/ 1481664 w 4508250"/>
              <a:gd name="connsiteY2" fmla="*/ 161016 h 4542608"/>
              <a:gd name="connsiteX3" fmla="*/ 2351678 w 4508250"/>
              <a:gd name="connsiteY3" fmla="*/ 8700 h 4542608"/>
              <a:gd name="connsiteX4" fmla="*/ 3929084 w 4508250"/>
              <a:gd name="connsiteY4" fmla="*/ 574911 h 4542608"/>
              <a:gd name="connsiteX5" fmla="*/ 4482057 w 4508250"/>
              <a:gd name="connsiteY5" fmla="*/ 1518343 h 4542608"/>
              <a:gd name="connsiteX6" fmla="*/ 3903004 w 4508250"/>
              <a:gd name="connsiteY6" fmla="*/ 2676062 h 4542608"/>
              <a:gd name="connsiteX7" fmla="*/ 2927068 w 4508250"/>
              <a:gd name="connsiteY7" fmla="*/ 3415463 h 4542608"/>
              <a:gd name="connsiteX8" fmla="*/ 3327931 w 4508250"/>
              <a:gd name="connsiteY8" fmla="*/ 2325599 h 4542608"/>
              <a:gd name="connsiteX9" fmla="*/ 3381905 w 4508250"/>
              <a:gd name="connsiteY9" fmla="*/ 1449297 h 4542608"/>
              <a:gd name="connsiteX10" fmla="*/ 2561161 w 4508250"/>
              <a:gd name="connsiteY10" fmla="*/ 1068299 h 4542608"/>
              <a:gd name="connsiteX11" fmla="*/ 2396127 w 4508250"/>
              <a:gd name="connsiteY11" fmla="*/ 804070 h 4542608"/>
              <a:gd name="connsiteX12" fmla="*/ 1541988 w 4508250"/>
              <a:gd name="connsiteY12" fmla="*/ 962738 h 4542608"/>
              <a:gd name="connsiteX13" fmla="*/ 937943 w 4508250"/>
              <a:gd name="connsiteY13" fmla="*/ 1572364 h 4542608"/>
              <a:gd name="connsiteX14" fmla="*/ 1586445 w 4508250"/>
              <a:gd name="connsiteY14" fmla="*/ 2475673 h 4542608"/>
              <a:gd name="connsiteX15" fmla="*/ 2681814 w 4508250"/>
              <a:gd name="connsiteY15" fmla="*/ 3340038 h 4542608"/>
              <a:gd name="connsiteX16" fmla="*/ 2527883 w 4508250"/>
              <a:gd name="connsiteY16" fmla="*/ 3923497 h 4542608"/>
              <a:gd name="connsiteX17" fmla="*/ 1840504 w 4508250"/>
              <a:gd name="connsiteY17" fmla="*/ 4542608 h 4542608"/>
              <a:gd name="connsiteX18" fmla="*/ 1988143 w 4508250"/>
              <a:gd name="connsiteY18" fmla="*/ 4256066 h 4542608"/>
              <a:gd name="connsiteX19" fmla="*/ 1869472 w 4508250"/>
              <a:gd name="connsiteY19" fmla="*/ 3551614 h 4542608"/>
              <a:gd name="connsiteX20" fmla="*/ 841766 w 4508250"/>
              <a:gd name="connsiteY20" fmla="*/ 2734278 h 4542608"/>
              <a:gd name="connsiteX21" fmla="*/ 213330 w 4508250"/>
              <a:gd name="connsiteY21" fmla="*/ 2154977 h 4542608"/>
              <a:gd name="connsiteX22" fmla="*/ 11704 w 4508250"/>
              <a:gd name="connsiteY22" fmla="*/ 1726375 h 4542608"/>
              <a:gd name="connsiteX0" fmla="*/ 11704 w 4508250"/>
              <a:gd name="connsiteY0" fmla="*/ 1726375 h 4542608"/>
              <a:gd name="connsiteX1" fmla="*/ 401037 w 4508250"/>
              <a:gd name="connsiteY1" fmla="*/ 820306 h 4542608"/>
              <a:gd name="connsiteX2" fmla="*/ 1481664 w 4508250"/>
              <a:gd name="connsiteY2" fmla="*/ 161016 h 4542608"/>
              <a:gd name="connsiteX3" fmla="*/ 2351678 w 4508250"/>
              <a:gd name="connsiteY3" fmla="*/ 8700 h 4542608"/>
              <a:gd name="connsiteX4" fmla="*/ 3929084 w 4508250"/>
              <a:gd name="connsiteY4" fmla="*/ 574911 h 4542608"/>
              <a:gd name="connsiteX5" fmla="*/ 4482057 w 4508250"/>
              <a:gd name="connsiteY5" fmla="*/ 1518343 h 4542608"/>
              <a:gd name="connsiteX6" fmla="*/ 3903004 w 4508250"/>
              <a:gd name="connsiteY6" fmla="*/ 2676062 h 4542608"/>
              <a:gd name="connsiteX7" fmla="*/ 2927068 w 4508250"/>
              <a:gd name="connsiteY7" fmla="*/ 3415463 h 4542608"/>
              <a:gd name="connsiteX8" fmla="*/ 3327931 w 4508250"/>
              <a:gd name="connsiteY8" fmla="*/ 2325599 h 4542608"/>
              <a:gd name="connsiteX9" fmla="*/ 3381905 w 4508250"/>
              <a:gd name="connsiteY9" fmla="*/ 1449297 h 4542608"/>
              <a:gd name="connsiteX10" fmla="*/ 2561161 w 4508250"/>
              <a:gd name="connsiteY10" fmla="*/ 1068299 h 4542608"/>
              <a:gd name="connsiteX11" fmla="*/ 2396127 w 4508250"/>
              <a:gd name="connsiteY11" fmla="*/ 804070 h 4542608"/>
              <a:gd name="connsiteX12" fmla="*/ 1541988 w 4508250"/>
              <a:gd name="connsiteY12" fmla="*/ 962738 h 4542608"/>
              <a:gd name="connsiteX13" fmla="*/ 937943 w 4508250"/>
              <a:gd name="connsiteY13" fmla="*/ 1572364 h 4542608"/>
              <a:gd name="connsiteX14" fmla="*/ 1586445 w 4508250"/>
              <a:gd name="connsiteY14" fmla="*/ 2475673 h 4542608"/>
              <a:gd name="connsiteX15" fmla="*/ 2681814 w 4508250"/>
              <a:gd name="connsiteY15" fmla="*/ 3340038 h 4542608"/>
              <a:gd name="connsiteX16" fmla="*/ 2527883 w 4508250"/>
              <a:gd name="connsiteY16" fmla="*/ 3923497 h 4542608"/>
              <a:gd name="connsiteX17" fmla="*/ 1840504 w 4508250"/>
              <a:gd name="connsiteY17" fmla="*/ 4542608 h 4542608"/>
              <a:gd name="connsiteX18" fmla="*/ 1988143 w 4508250"/>
              <a:gd name="connsiteY18" fmla="*/ 4256066 h 4542608"/>
              <a:gd name="connsiteX19" fmla="*/ 1869472 w 4508250"/>
              <a:gd name="connsiteY19" fmla="*/ 3551614 h 4542608"/>
              <a:gd name="connsiteX20" fmla="*/ 841766 w 4508250"/>
              <a:gd name="connsiteY20" fmla="*/ 2734278 h 4542608"/>
              <a:gd name="connsiteX21" fmla="*/ 213330 w 4508250"/>
              <a:gd name="connsiteY21" fmla="*/ 2154977 h 4542608"/>
              <a:gd name="connsiteX22" fmla="*/ 11704 w 4508250"/>
              <a:gd name="connsiteY22" fmla="*/ 1726375 h 4542608"/>
              <a:gd name="connsiteX0" fmla="*/ 11704 w 4508250"/>
              <a:gd name="connsiteY0" fmla="*/ 1726375 h 4542608"/>
              <a:gd name="connsiteX1" fmla="*/ 401037 w 4508250"/>
              <a:gd name="connsiteY1" fmla="*/ 820306 h 4542608"/>
              <a:gd name="connsiteX2" fmla="*/ 1481664 w 4508250"/>
              <a:gd name="connsiteY2" fmla="*/ 161016 h 4542608"/>
              <a:gd name="connsiteX3" fmla="*/ 2351678 w 4508250"/>
              <a:gd name="connsiteY3" fmla="*/ 8700 h 4542608"/>
              <a:gd name="connsiteX4" fmla="*/ 3929084 w 4508250"/>
              <a:gd name="connsiteY4" fmla="*/ 574911 h 4542608"/>
              <a:gd name="connsiteX5" fmla="*/ 4482057 w 4508250"/>
              <a:gd name="connsiteY5" fmla="*/ 1518343 h 4542608"/>
              <a:gd name="connsiteX6" fmla="*/ 3903004 w 4508250"/>
              <a:gd name="connsiteY6" fmla="*/ 2676062 h 4542608"/>
              <a:gd name="connsiteX7" fmla="*/ 2927068 w 4508250"/>
              <a:gd name="connsiteY7" fmla="*/ 3415463 h 4542608"/>
              <a:gd name="connsiteX8" fmla="*/ 3327931 w 4508250"/>
              <a:gd name="connsiteY8" fmla="*/ 2325599 h 4542608"/>
              <a:gd name="connsiteX9" fmla="*/ 3381905 w 4508250"/>
              <a:gd name="connsiteY9" fmla="*/ 1449297 h 4542608"/>
              <a:gd name="connsiteX10" fmla="*/ 2561161 w 4508250"/>
              <a:gd name="connsiteY10" fmla="*/ 1068299 h 4542608"/>
              <a:gd name="connsiteX11" fmla="*/ 2396127 w 4508250"/>
              <a:gd name="connsiteY11" fmla="*/ 804070 h 4542608"/>
              <a:gd name="connsiteX12" fmla="*/ 1541988 w 4508250"/>
              <a:gd name="connsiteY12" fmla="*/ 962738 h 4542608"/>
              <a:gd name="connsiteX13" fmla="*/ 937943 w 4508250"/>
              <a:gd name="connsiteY13" fmla="*/ 1572364 h 4542608"/>
              <a:gd name="connsiteX14" fmla="*/ 1586445 w 4508250"/>
              <a:gd name="connsiteY14" fmla="*/ 2475673 h 4542608"/>
              <a:gd name="connsiteX15" fmla="*/ 2681814 w 4508250"/>
              <a:gd name="connsiteY15" fmla="*/ 3340038 h 4542608"/>
              <a:gd name="connsiteX16" fmla="*/ 2527883 w 4508250"/>
              <a:gd name="connsiteY16" fmla="*/ 3923497 h 4542608"/>
              <a:gd name="connsiteX17" fmla="*/ 1840504 w 4508250"/>
              <a:gd name="connsiteY17" fmla="*/ 4542608 h 4542608"/>
              <a:gd name="connsiteX18" fmla="*/ 1988143 w 4508250"/>
              <a:gd name="connsiteY18" fmla="*/ 4256066 h 4542608"/>
              <a:gd name="connsiteX19" fmla="*/ 1869472 w 4508250"/>
              <a:gd name="connsiteY19" fmla="*/ 3551614 h 4542608"/>
              <a:gd name="connsiteX20" fmla="*/ 841766 w 4508250"/>
              <a:gd name="connsiteY20" fmla="*/ 2734278 h 4542608"/>
              <a:gd name="connsiteX21" fmla="*/ 213330 w 4508250"/>
              <a:gd name="connsiteY21" fmla="*/ 2154977 h 4542608"/>
              <a:gd name="connsiteX22" fmla="*/ 11704 w 4508250"/>
              <a:gd name="connsiteY22" fmla="*/ 1726375 h 4542608"/>
              <a:gd name="connsiteX0" fmla="*/ 11704 w 4508250"/>
              <a:gd name="connsiteY0" fmla="*/ 1726375 h 4542608"/>
              <a:gd name="connsiteX1" fmla="*/ 401037 w 4508250"/>
              <a:gd name="connsiteY1" fmla="*/ 820306 h 4542608"/>
              <a:gd name="connsiteX2" fmla="*/ 1481664 w 4508250"/>
              <a:gd name="connsiteY2" fmla="*/ 161016 h 4542608"/>
              <a:gd name="connsiteX3" fmla="*/ 2351678 w 4508250"/>
              <a:gd name="connsiteY3" fmla="*/ 8700 h 4542608"/>
              <a:gd name="connsiteX4" fmla="*/ 3929084 w 4508250"/>
              <a:gd name="connsiteY4" fmla="*/ 574911 h 4542608"/>
              <a:gd name="connsiteX5" fmla="*/ 4482057 w 4508250"/>
              <a:gd name="connsiteY5" fmla="*/ 1518343 h 4542608"/>
              <a:gd name="connsiteX6" fmla="*/ 3903004 w 4508250"/>
              <a:gd name="connsiteY6" fmla="*/ 2676062 h 4542608"/>
              <a:gd name="connsiteX7" fmla="*/ 2927068 w 4508250"/>
              <a:gd name="connsiteY7" fmla="*/ 3415463 h 4542608"/>
              <a:gd name="connsiteX8" fmla="*/ 3327931 w 4508250"/>
              <a:gd name="connsiteY8" fmla="*/ 2325599 h 4542608"/>
              <a:gd name="connsiteX9" fmla="*/ 3381905 w 4508250"/>
              <a:gd name="connsiteY9" fmla="*/ 1449297 h 4542608"/>
              <a:gd name="connsiteX10" fmla="*/ 2561161 w 4508250"/>
              <a:gd name="connsiteY10" fmla="*/ 1068299 h 4542608"/>
              <a:gd name="connsiteX11" fmla="*/ 2396127 w 4508250"/>
              <a:gd name="connsiteY11" fmla="*/ 804070 h 4542608"/>
              <a:gd name="connsiteX12" fmla="*/ 1541988 w 4508250"/>
              <a:gd name="connsiteY12" fmla="*/ 962738 h 4542608"/>
              <a:gd name="connsiteX13" fmla="*/ 937943 w 4508250"/>
              <a:gd name="connsiteY13" fmla="*/ 1572364 h 4542608"/>
              <a:gd name="connsiteX14" fmla="*/ 1586445 w 4508250"/>
              <a:gd name="connsiteY14" fmla="*/ 2475673 h 4542608"/>
              <a:gd name="connsiteX15" fmla="*/ 2681814 w 4508250"/>
              <a:gd name="connsiteY15" fmla="*/ 3340038 h 4542608"/>
              <a:gd name="connsiteX16" fmla="*/ 2527883 w 4508250"/>
              <a:gd name="connsiteY16" fmla="*/ 3923497 h 4542608"/>
              <a:gd name="connsiteX17" fmla="*/ 1840504 w 4508250"/>
              <a:gd name="connsiteY17" fmla="*/ 4542608 h 4542608"/>
              <a:gd name="connsiteX18" fmla="*/ 1988143 w 4508250"/>
              <a:gd name="connsiteY18" fmla="*/ 4256066 h 4542608"/>
              <a:gd name="connsiteX19" fmla="*/ 1869472 w 4508250"/>
              <a:gd name="connsiteY19" fmla="*/ 3551614 h 4542608"/>
              <a:gd name="connsiteX20" fmla="*/ 841766 w 4508250"/>
              <a:gd name="connsiteY20" fmla="*/ 2734278 h 4542608"/>
              <a:gd name="connsiteX21" fmla="*/ 213330 w 4508250"/>
              <a:gd name="connsiteY21" fmla="*/ 2154977 h 4542608"/>
              <a:gd name="connsiteX22" fmla="*/ 11704 w 4508250"/>
              <a:gd name="connsiteY22" fmla="*/ 1726375 h 4542608"/>
              <a:gd name="connsiteX0" fmla="*/ 11704 w 4508250"/>
              <a:gd name="connsiteY0" fmla="*/ 1726375 h 4542608"/>
              <a:gd name="connsiteX1" fmla="*/ 401037 w 4508250"/>
              <a:gd name="connsiteY1" fmla="*/ 820306 h 4542608"/>
              <a:gd name="connsiteX2" fmla="*/ 1481664 w 4508250"/>
              <a:gd name="connsiteY2" fmla="*/ 161016 h 4542608"/>
              <a:gd name="connsiteX3" fmla="*/ 2351678 w 4508250"/>
              <a:gd name="connsiteY3" fmla="*/ 8700 h 4542608"/>
              <a:gd name="connsiteX4" fmla="*/ 3929084 w 4508250"/>
              <a:gd name="connsiteY4" fmla="*/ 574911 h 4542608"/>
              <a:gd name="connsiteX5" fmla="*/ 4482057 w 4508250"/>
              <a:gd name="connsiteY5" fmla="*/ 1518343 h 4542608"/>
              <a:gd name="connsiteX6" fmla="*/ 3903004 w 4508250"/>
              <a:gd name="connsiteY6" fmla="*/ 2676062 h 4542608"/>
              <a:gd name="connsiteX7" fmla="*/ 2927068 w 4508250"/>
              <a:gd name="connsiteY7" fmla="*/ 3415463 h 4542608"/>
              <a:gd name="connsiteX8" fmla="*/ 3464448 w 4508250"/>
              <a:gd name="connsiteY8" fmla="*/ 2574861 h 4542608"/>
              <a:gd name="connsiteX9" fmla="*/ 3381905 w 4508250"/>
              <a:gd name="connsiteY9" fmla="*/ 1449297 h 4542608"/>
              <a:gd name="connsiteX10" fmla="*/ 2561161 w 4508250"/>
              <a:gd name="connsiteY10" fmla="*/ 1068299 h 4542608"/>
              <a:gd name="connsiteX11" fmla="*/ 2396127 w 4508250"/>
              <a:gd name="connsiteY11" fmla="*/ 804070 h 4542608"/>
              <a:gd name="connsiteX12" fmla="*/ 1541988 w 4508250"/>
              <a:gd name="connsiteY12" fmla="*/ 962738 h 4542608"/>
              <a:gd name="connsiteX13" fmla="*/ 937943 w 4508250"/>
              <a:gd name="connsiteY13" fmla="*/ 1572364 h 4542608"/>
              <a:gd name="connsiteX14" fmla="*/ 1586445 w 4508250"/>
              <a:gd name="connsiteY14" fmla="*/ 2475673 h 4542608"/>
              <a:gd name="connsiteX15" fmla="*/ 2681814 w 4508250"/>
              <a:gd name="connsiteY15" fmla="*/ 3340038 h 4542608"/>
              <a:gd name="connsiteX16" fmla="*/ 2527883 w 4508250"/>
              <a:gd name="connsiteY16" fmla="*/ 3923497 h 4542608"/>
              <a:gd name="connsiteX17" fmla="*/ 1840504 w 4508250"/>
              <a:gd name="connsiteY17" fmla="*/ 4542608 h 4542608"/>
              <a:gd name="connsiteX18" fmla="*/ 1988143 w 4508250"/>
              <a:gd name="connsiteY18" fmla="*/ 4256066 h 4542608"/>
              <a:gd name="connsiteX19" fmla="*/ 1869472 w 4508250"/>
              <a:gd name="connsiteY19" fmla="*/ 3551614 h 4542608"/>
              <a:gd name="connsiteX20" fmla="*/ 841766 w 4508250"/>
              <a:gd name="connsiteY20" fmla="*/ 2734278 h 4542608"/>
              <a:gd name="connsiteX21" fmla="*/ 213330 w 4508250"/>
              <a:gd name="connsiteY21" fmla="*/ 2154977 h 4542608"/>
              <a:gd name="connsiteX22" fmla="*/ 11704 w 4508250"/>
              <a:gd name="connsiteY22" fmla="*/ 1726375 h 4542608"/>
              <a:gd name="connsiteX0" fmla="*/ 11704 w 4508250"/>
              <a:gd name="connsiteY0" fmla="*/ 1726375 h 4542608"/>
              <a:gd name="connsiteX1" fmla="*/ 401037 w 4508250"/>
              <a:gd name="connsiteY1" fmla="*/ 820306 h 4542608"/>
              <a:gd name="connsiteX2" fmla="*/ 1481664 w 4508250"/>
              <a:gd name="connsiteY2" fmla="*/ 161016 h 4542608"/>
              <a:gd name="connsiteX3" fmla="*/ 2351678 w 4508250"/>
              <a:gd name="connsiteY3" fmla="*/ 8700 h 4542608"/>
              <a:gd name="connsiteX4" fmla="*/ 3929084 w 4508250"/>
              <a:gd name="connsiteY4" fmla="*/ 574911 h 4542608"/>
              <a:gd name="connsiteX5" fmla="*/ 4482057 w 4508250"/>
              <a:gd name="connsiteY5" fmla="*/ 1518343 h 4542608"/>
              <a:gd name="connsiteX6" fmla="*/ 3903004 w 4508250"/>
              <a:gd name="connsiteY6" fmla="*/ 2676062 h 4542608"/>
              <a:gd name="connsiteX7" fmla="*/ 2927068 w 4508250"/>
              <a:gd name="connsiteY7" fmla="*/ 3415463 h 4542608"/>
              <a:gd name="connsiteX8" fmla="*/ 3464448 w 4508250"/>
              <a:gd name="connsiteY8" fmla="*/ 2574861 h 4542608"/>
              <a:gd name="connsiteX9" fmla="*/ 3381905 w 4508250"/>
              <a:gd name="connsiteY9" fmla="*/ 1449297 h 4542608"/>
              <a:gd name="connsiteX10" fmla="*/ 2561161 w 4508250"/>
              <a:gd name="connsiteY10" fmla="*/ 1068299 h 4542608"/>
              <a:gd name="connsiteX11" fmla="*/ 2396127 w 4508250"/>
              <a:gd name="connsiteY11" fmla="*/ 804070 h 4542608"/>
              <a:gd name="connsiteX12" fmla="*/ 1541988 w 4508250"/>
              <a:gd name="connsiteY12" fmla="*/ 962738 h 4542608"/>
              <a:gd name="connsiteX13" fmla="*/ 937943 w 4508250"/>
              <a:gd name="connsiteY13" fmla="*/ 1572364 h 4542608"/>
              <a:gd name="connsiteX14" fmla="*/ 1586445 w 4508250"/>
              <a:gd name="connsiteY14" fmla="*/ 2475673 h 4542608"/>
              <a:gd name="connsiteX15" fmla="*/ 2681814 w 4508250"/>
              <a:gd name="connsiteY15" fmla="*/ 3340038 h 4542608"/>
              <a:gd name="connsiteX16" fmla="*/ 2527883 w 4508250"/>
              <a:gd name="connsiteY16" fmla="*/ 3923497 h 4542608"/>
              <a:gd name="connsiteX17" fmla="*/ 1840504 w 4508250"/>
              <a:gd name="connsiteY17" fmla="*/ 4542608 h 4542608"/>
              <a:gd name="connsiteX18" fmla="*/ 1988143 w 4508250"/>
              <a:gd name="connsiteY18" fmla="*/ 4256066 h 4542608"/>
              <a:gd name="connsiteX19" fmla="*/ 1869472 w 4508250"/>
              <a:gd name="connsiteY19" fmla="*/ 3551614 h 4542608"/>
              <a:gd name="connsiteX20" fmla="*/ 841766 w 4508250"/>
              <a:gd name="connsiteY20" fmla="*/ 2734278 h 4542608"/>
              <a:gd name="connsiteX21" fmla="*/ 213330 w 4508250"/>
              <a:gd name="connsiteY21" fmla="*/ 2154977 h 4542608"/>
              <a:gd name="connsiteX22" fmla="*/ 11704 w 4508250"/>
              <a:gd name="connsiteY22" fmla="*/ 1726375 h 4542608"/>
              <a:gd name="connsiteX0" fmla="*/ 11704 w 4508250"/>
              <a:gd name="connsiteY0" fmla="*/ 1726375 h 4542608"/>
              <a:gd name="connsiteX1" fmla="*/ 401037 w 4508250"/>
              <a:gd name="connsiteY1" fmla="*/ 820306 h 4542608"/>
              <a:gd name="connsiteX2" fmla="*/ 1481664 w 4508250"/>
              <a:gd name="connsiteY2" fmla="*/ 161016 h 4542608"/>
              <a:gd name="connsiteX3" fmla="*/ 2351678 w 4508250"/>
              <a:gd name="connsiteY3" fmla="*/ 8700 h 4542608"/>
              <a:gd name="connsiteX4" fmla="*/ 3929084 w 4508250"/>
              <a:gd name="connsiteY4" fmla="*/ 574911 h 4542608"/>
              <a:gd name="connsiteX5" fmla="*/ 4482057 w 4508250"/>
              <a:gd name="connsiteY5" fmla="*/ 1518343 h 4542608"/>
              <a:gd name="connsiteX6" fmla="*/ 3903004 w 4508250"/>
              <a:gd name="connsiteY6" fmla="*/ 2676062 h 4542608"/>
              <a:gd name="connsiteX7" fmla="*/ 2927068 w 4508250"/>
              <a:gd name="connsiteY7" fmla="*/ 3415463 h 4542608"/>
              <a:gd name="connsiteX8" fmla="*/ 3464448 w 4508250"/>
              <a:gd name="connsiteY8" fmla="*/ 2574861 h 4542608"/>
              <a:gd name="connsiteX9" fmla="*/ 3381905 w 4508250"/>
              <a:gd name="connsiteY9" fmla="*/ 1449297 h 4542608"/>
              <a:gd name="connsiteX10" fmla="*/ 2561161 w 4508250"/>
              <a:gd name="connsiteY10" fmla="*/ 1068299 h 4542608"/>
              <a:gd name="connsiteX11" fmla="*/ 2396127 w 4508250"/>
              <a:gd name="connsiteY11" fmla="*/ 804070 h 4542608"/>
              <a:gd name="connsiteX12" fmla="*/ 1541988 w 4508250"/>
              <a:gd name="connsiteY12" fmla="*/ 962738 h 4542608"/>
              <a:gd name="connsiteX13" fmla="*/ 937943 w 4508250"/>
              <a:gd name="connsiteY13" fmla="*/ 1572364 h 4542608"/>
              <a:gd name="connsiteX14" fmla="*/ 1586445 w 4508250"/>
              <a:gd name="connsiteY14" fmla="*/ 2475673 h 4542608"/>
              <a:gd name="connsiteX15" fmla="*/ 2681814 w 4508250"/>
              <a:gd name="connsiteY15" fmla="*/ 3340038 h 4542608"/>
              <a:gd name="connsiteX16" fmla="*/ 2527883 w 4508250"/>
              <a:gd name="connsiteY16" fmla="*/ 3923497 h 4542608"/>
              <a:gd name="connsiteX17" fmla="*/ 1840504 w 4508250"/>
              <a:gd name="connsiteY17" fmla="*/ 4542608 h 4542608"/>
              <a:gd name="connsiteX18" fmla="*/ 1988143 w 4508250"/>
              <a:gd name="connsiteY18" fmla="*/ 4256066 h 4542608"/>
              <a:gd name="connsiteX19" fmla="*/ 1869472 w 4508250"/>
              <a:gd name="connsiteY19" fmla="*/ 3551614 h 4542608"/>
              <a:gd name="connsiteX20" fmla="*/ 841766 w 4508250"/>
              <a:gd name="connsiteY20" fmla="*/ 2734278 h 4542608"/>
              <a:gd name="connsiteX21" fmla="*/ 213330 w 4508250"/>
              <a:gd name="connsiteY21" fmla="*/ 2154977 h 4542608"/>
              <a:gd name="connsiteX22" fmla="*/ 11704 w 4508250"/>
              <a:gd name="connsiteY22" fmla="*/ 1726375 h 4542608"/>
              <a:gd name="connsiteX0" fmla="*/ 11704 w 4508250"/>
              <a:gd name="connsiteY0" fmla="*/ 1726375 h 4542608"/>
              <a:gd name="connsiteX1" fmla="*/ 401037 w 4508250"/>
              <a:gd name="connsiteY1" fmla="*/ 820306 h 4542608"/>
              <a:gd name="connsiteX2" fmla="*/ 1481664 w 4508250"/>
              <a:gd name="connsiteY2" fmla="*/ 161016 h 4542608"/>
              <a:gd name="connsiteX3" fmla="*/ 2351678 w 4508250"/>
              <a:gd name="connsiteY3" fmla="*/ 8700 h 4542608"/>
              <a:gd name="connsiteX4" fmla="*/ 3929084 w 4508250"/>
              <a:gd name="connsiteY4" fmla="*/ 574911 h 4542608"/>
              <a:gd name="connsiteX5" fmla="*/ 4482057 w 4508250"/>
              <a:gd name="connsiteY5" fmla="*/ 1518343 h 4542608"/>
              <a:gd name="connsiteX6" fmla="*/ 3903004 w 4508250"/>
              <a:gd name="connsiteY6" fmla="*/ 2676062 h 4542608"/>
              <a:gd name="connsiteX7" fmla="*/ 2927068 w 4508250"/>
              <a:gd name="connsiteY7" fmla="*/ 3415463 h 4542608"/>
              <a:gd name="connsiteX8" fmla="*/ 3464448 w 4508250"/>
              <a:gd name="connsiteY8" fmla="*/ 2574861 h 4542608"/>
              <a:gd name="connsiteX9" fmla="*/ 3756546 w 4508250"/>
              <a:gd name="connsiteY9" fmla="*/ 1669990 h 4542608"/>
              <a:gd name="connsiteX10" fmla="*/ 2561161 w 4508250"/>
              <a:gd name="connsiteY10" fmla="*/ 1068299 h 4542608"/>
              <a:gd name="connsiteX11" fmla="*/ 2396127 w 4508250"/>
              <a:gd name="connsiteY11" fmla="*/ 804070 h 4542608"/>
              <a:gd name="connsiteX12" fmla="*/ 1541988 w 4508250"/>
              <a:gd name="connsiteY12" fmla="*/ 962738 h 4542608"/>
              <a:gd name="connsiteX13" fmla="*/ 937943 w 4508250"/>
              <a:gd name="connsiteY13" fmla="*/ 1572364 h 4542608"/>
              <a:gd name="connsiteX14" fmla="*/ 1586445 w 4508250"/>
              <a:gd name="connsiteY14" fmla="*/ 2475673 h 4542608"/>
              <a:gd name="connsiteX15" fmla="*/ 2681814 w 4508250"/>
              <a:gd name="connsiteY15" fmla="*/ 3340038 h 4542608"/>
              <a:gd name="connsiteX16" fmla="*/ 2527883 w 4508250"/>
              <a:gd name="connsiteY16" fmla="*/ 3923497 h 4542608"/>
              <a:gd name="connsiteX17" fmla="*/ 1840504 w 4508250"/>
              <a:gd name="connsiteY17" fmla="*/ 4542608 h 4542608"/>
              <a:gd name="connsiteX18" fmla="*/ 1988143 w 4508250"/>
              <a:gd name="connsiteY18" fmla="*/ 4256066 h 4542608"/>
              <a:gd name="connsiteX19" fmla="*/ 1869472 w 4508250"/>
              <a:gd name="connsiteY19" fmla="*/ 3551614 h 4542608"/>
              <a:gd name="connsiteX20" fmla="*/ 841766 w 4508250"/>
              <a:gd name="connsiteY20" fmla="*/ 2734278 h 4542608"/>
              <a:gd name="connsiteX21" fmla="*/ 213330 w 4508250"/>
              <a:gd name="connsiteY21" fmla="*/ 2154977 h 4542608"/>
              <a:gd name="connsiteX22" fmla="*/ 11704 w 4508250"/>
              <a:gd name="connsiteY22" fmla="*/ 1726375 h 4542608"/>
              <a:gd name="connsiteX0" fmla="*/ 11704 w 4508250"/>
              <a:gd name="connsiteY0" fmla="*/ 1726375 h 4542608"/>
              <a:gd name="connsiteX1" fmla="*/ 401037 w 4508250"/>
              <a:gd name="connsiteY1" fmla="*/ 820306 h 4542608"/>
              <a:gd name="connsiteX2" fmla="*/ 1481664 w 4508250"/>
              <a:gd name="connsiteY2" fmla="*/ 161016 h 4542608"/>
              <a:gd name="connsiteX3" fmla="*/ 2351678 w 4508250"/>
              <a:gd name="connsiteY3" fmla="*/ 8700 h 4542608"/>
              <a:gd name="connsiteX4" fmla="*/ 3929084 w 4508250"/>
              <a:gd name="connsiteY4" fmla="*/ 574911 h 4542608"/>
              <a:gd name="connsiteX5" fmla="*/ 4482057 w 4508250"/>
              <a:gd name="connsiteY5" fmla="*/ 1518343 h 4542608"/>
              <a:gd name="connsiteX6" fmla="*/ 3903004 w 4508250"/>
              <a:gd name="connsiteY6" fmla="*/ 2676062 h 4542608"/>
              <a:gd name="connsiteX7" fmla="*/ 2927068 w 4508250"/>
              <a:gd name="connsiteY7" fmla="*/ 3415463 h 4542608"/>
              <a:gd name="connsiteX8" fmla="*/ 3464448 w 4508250"/>
              <a:gd name="connsiteY8" fmla="*/ 2574861 h 4542608"/>
              <a:gd name="connsiteX9" fmla="*/ 3756546 w 4508250"/>
              <a:gd name="connsiteY9" fmla="*/ 1669990 h 4542608"/>
              <a:gd name="connsiteX10" fmla="*/ 2561161 w 4508250"/>
              <a:gd name="connsiteY10" fmla="*/ 1068299 h 4542608"/>
              <a:gd name="connsiteX11" fmla="*/ 2396127 w 4508250"/>
              <a:gd name="connsiteY11" fmla="*/ 804070 h 4542608"/>
              <a:gd name="connsiteX12" fmla="*/ 1541988 w 4508250"/>
              <a:gd name="connsiteY12" fmla="*/ 962738 h 4542608"/>
              <a:gd name="connsiteX13" fmla="*/ 937943 w 4508250"/>
              <a:gd name="connsiteY13" fmla="*/ 1572364 h 4542608"/>
              <a:gd name="connsiteX14" fmla="*/ 1586445 w 4508250"/>
              <a:gd name="connsiteY14" fmla="*/ 2475673 h 4542608"/>
              <a:gd name="connsiteX15" fmla="*/ 2681814 w 4508250"/>
              <a:gd name="connsiteY15" fmla="*/ 3340038 h 4542608"/>
              <a:gd name="connsiteX16" fmla="*/ 2527883 w 4508250"/>
              <a:gd name="connsiteY16" fmla="*/ 3923497 h 4542608"/>
              <a:gd name="connsiteX17" fmla="*/ 1840504 w 4508250"/>
              <a:gd name="connsiteY17" fmla="*/ 4542608 h 4542608"/>
              <a:gd name="connsiteX18" fmla="*/ 1988143 w 4508250"/>
              <a:gd name="connsiteY18" fmla="*/ 4256066 h 4542608"/>
              <a:gd name="connsiteX19" fmla="*/ 1869472 w 4508250"/>
              <a:gd name="connsiteY19" fmla="*/ 3551614 h 4542608"/>
              <a:gd name="connsiteX20" fmla="*/ 841766 w 4508250"/>
              <a:gd name="connsiteY20" fmla="*/ 2734278 h 4542608"/>
              <a:gd name="connsiteX21" fmla="*/ 213330 w 4508250"/>
              <a:gd name="connsiteY21" fmla="*/ 2154977 h 4542608"/>
              <a:gd name="connsiteX22" fmla="*/ 11704 w 4508250"/>
              <a:gd name="connsiteY22" fmla="*/ 1726375 h 4542608"/>
              <a:gd name="connsiteX0" fmla="*/ 11704 w 4508250"/>
              <a:gd name="connsiteY0" fmla="*/ 1726375 h 4542608"/>
              <a:gd name="connsiteX1" fmla="*/ 401037 w 4508250"/>
              <a:gd name="connsiteY1" fmla="*/ 820306 h 4542608"/>
              <a:gd name="connsiteX2" fmla="*/ 1481664 w 4508250"/>
              <a:gd name="connsiteY2" fmla="*/ 161016 h 4542608"/>
              <a:gd name="connsiteX3" fmla="*/ 2351678 w 4508250"/>
              <a:gd name="connsiteY3" fmla="*/ 8700 h 4542608"/>
              <a:gd name="connsiteX4" fmla="*/ 3929084 w 4508250"/>
              <a:gd name="connsiteY4" fmla="*/ 574911 h 4542608"/>
              <a:gd name="connsiteX5" fmla="*/ 4482057 w 4508250"/>
              <a:gd name="connsiteY5" fmla="*/ 1518343 h 4542608"/>
              <a:gd name="connsiteX6" fmla="*/ 3903004 w 4508250"/>
              <a:gd name="connsiteY6" fmla="*/ 2676062 h 4542608"/>
              <a:gd name="connsiteX7" fmla="*/ 2927068 w 4508250"/>
              <a:gd name="connsiteY7" fmla="*/ 3415463 h 4542608"/>
              <a:gd name="connsiteX8" fmla="*/ 3464448 w 4508250"/>
              <a:gd name="connsiteY8" fmla="*/ 2574861 h 4542608"/>
              <a:gd name="connsiteX9" fmla="*/ 3756546 w 4508250"/>
              <a:gd name="connsiteY9" fmla="*/ 1669990 h 4542608"/>
              <a:gd name="connsiteX10" fmla="*/ 3059633 w 4508250"/>
              <a:gd name="connsiteY10" fmla="*/ 905613 h 4542608"/>
              <a:gd name="connsiteX11" fmla="*/ 2396127 w 4508250"/>
              <a:gd name="connsiteY11" fmla="*/ 804070 h 4542608"/>
              <a:gd name="connsiteX12" fmla="*/ 1541988 w 4508250"/>
              <a:gd name="connsiteY12" fmla="*/ 962738 h 4542608"/>
              <a:gd name="connsiteX13" fmla="*/ 937943 w 4508250"/>
              <a:gd name="connsiteY13" fmla="*/ 1572364 h 4542608"/>
              <a:gd name="connsiteX14" fmla="*/ 1586445 w 4508250"/>
              <a:gd name="connsiteY14" fmla="*/ 2475673 h 4542608"/>
              <a:gd name="connsiteX15" fmla="*/ 2681814 w 4508250"/>
              <a:gd name="connsiteY15" fmla="*/ 3340038 h 4542608"/>
              <a:gd name="connsiteX16" fmla="*/ 2527883 w 4508250"/>
              <a:gd name="connsiteY16" fmla="*/ 3923497 h 4542608"/>
              <a:gd name="connsiteX17" fmla="*/ 1840504 w 4508250"/>
              <a:gd name="connsiteY17" fmla="*/ 4542608 h 4542608"/>
              <a:gd name="connsiteX18" fmla="*/ 1988143 w 4508250"/>
              <a:gd name="connsiteY18" fmla="*/ 4256066 h 4542608"/>
              <a:gd name="connsiteX19" fmla="*/ 1869472 w 4508250"/>
              <a:gd name="connsiteY19" fmla="*/ 3551614 h 4542608"/>
              <a:gd name="connsiteX20" fmla="*/ 841766 w 4508250"/>
              <a:gd name="connsiteY20" fmla="*/ 2734278 h 4542608"/>
              <a:gd name="connsiteX21" fmla="*/ 213330 w 4508250"/>
              <a:gd name="connsiteY21" fmla="*/ 2154977 h 4542608"/>
              <a:gd name="connsiteX22" fmla="*/ 11704 w 4508250"/>
              <a:gd name="connsiteY22" fmla="*/ 1726375 h 4542608"/>
              <a:gd name="connsiteX0" fmla="*/ 11704 w 4508250"/>
              <a:gd name="connsiteY0" fmla="*/ 1726375 h 4542608"/>
              <a:gd name="connsiteX1" fmla="*/ 401037 w 4508250"/>
              <a:gd name="connsiteY1" fmla="*/ 820306 h 4542608"/>
              <a:gd name="connsiteX2" fmla="*/ 1481664 w 4508250"/>
              <a:gd name="connsiteY2" fmla="*/ 161016 h 4542608"/>
              <a:gd name="connsiteX3" fmla="*/ 2351678 w 4508250"/>
              <a:gd name="connsiteY3" fmla="*/ 8700 h 4542608"/>
              <a:gd name="connsiteX4" fmla="*/ 3929084 w 4508250"/>
              <a:gd name="connsiteY4" fmla="*/ 574911 h 4542608"/>
              <a:gd name="connsiteX5" fmla="*/ 4482057 w 4508250"/>
              <a:gd name="connsiteY5" fmla="*/ 1518343 h 4542608"/>
              <a:gd name="connsiteX6" fmla="*/ 3903004 w 4508250"/>
              <a:gd name="connsiteY6" fmla="*/ 2676062 h 4542608"/>
              <a:gd name="connsiteX7" fmla="*/ 2927068 w 4508250"/>
              <a:gd name="connsiteY7" fmla="*/ 3415463 h 4542608"/>
              <a:gd name="connsiteX8" fmla="*/ 3464448 w 4508250"/>
              <a:gd name="connsiteY8" fmla="*/ 2574861 h 4542608"/>
              <a:gd name="connsiteX9" fmla="*/ 3756546 w 4508250"/>
              <a:gd name="connsiteY9" fmla="*/ 1669990 h 4542608"/>
              <a:gd name="connsiteX10" fmla="*/ 3059633 w 4508250"/>
              <a:gd name="connsiteY10" fmla="*/ 905613 h 4542608"/>
              <a:gd name="connsiteX11" fmla="*/ 2396127 w 4508250"/>
              <a:gd name="connsiteY11" fmla="*/ 804070 h 4542608"/>
              <a:gd name="connsiteX12" fmla="*/ 1541988 w 4508250"/>
              <a:gd name="connsiteY12" fmla="*/ 962738 h 4542608"/>
              <a:gd name="connsiteX13" fmla="*/ 937943 w 4508250"/>
              <a:gd name="connsiteY13" fmla="*/ 1572364 h 4542608"/>
              <a:gd name="connsiteX14" fmla="*/ 1586445 w 4508250"/>
              <a:gd name="connsiteY14" fmla="*/ 2475673 h 4542608"/>
              <a:gd name="connsiteX15" fmla="*/ 2681814 w 4508250"/>
              <a:gd name="connsiteY15" fmla="*/ 3340038 h 4542608"/>
              <a:gd name="connsiteX16" fmla="*/ 2527883 w 4508250"/>
              <a:gd name="connsiteY16" fmla="*/ 3923497 h 4542608"/>
              <a:gd name="connsiteX17" fmla="*/ 1840504 w 4508250"/>
              <a:gd name="connsiteY17" fmla="*/ 4542608 h 4542608"/>
              <a:gd name="connsiteX18" fmla="*/ 1988143 w 4508250"/>
              <a:gd name="connsiteY18" fmla="*/ 4256066 h 4542608"/>
              <a:gd name="connsiteX19" fmla="*/ 1869472 w 4508250"/>
              <a:gd name="connsiteY19" fmla="*/ 3551614 h 4542608"/>
              <a:gd name="connsiteX20" fmla="*/ 841766 w 4508250"/>
              <a:gd name="connsiteY20" fmla="*/ 2734278 h 4542608"/>
              <a:gd name="connsiteX21" fmla="*/ 213330 w 4508250"/>
              <a:gd name="connsiteY21" fmla="*/ 2154977 h 4542608"/>
              <a:gd name="connsiteX22" fmla="*/ 11704 w 4508250"/>
              <a:gd name="connsiteY22" fmla="*/ 1726375 h 4542608"/>
              <a:gd name="connsiteX0" fmla="*/ 11704 w 4508250"/>
              <a:gd name="connsiteY0" fmla="*/ 1726375 h 4542608"/>
              <a:gd name="connsiteX1" fmla="*/ 401037 w 4508250"/>
              <a:gd name="connsiteY1" fmla="*/ 820306 h 4542608"/>
              <a:gd name="connsiteX2" fmla="*/ 1481664 w 4508250"/>
              <a:gd name="connsiteY2" fmla="*/ 161016 h 4542608"/>
              <a:gd name="connsiteX3" fmla="*/ 2351678 w 4508250"/>
              <a:gd name="connsiteY3" fmla="*/ 8700 h 4542608"/>
              <a:gd name="connsiteX4" fmla="*/ 3929084 w 4508250"/>
              <a:gd name="connsiteY4" fmla="*/ 574911 h 4542608"/>
              <a:gd name="connsiteX5" fmla="*/ 4482057 w 4508250"/>
              <a:gd name="connsiteY5" fmla="*/ 1518343 h 4542608"/>
              <a:gd name="connsiteX6" fmla="*/ 3903004 w 4508250"/>
              <a:gd name="connsiteY6" fmla="*/ 2676062 h 4542608"/>
              <a:gd name="connsiteX7" fmla="*/ 2927068 w 4508250"/>
              <a:gd name="connsiteY7" fmla="*/ 3415463 h 4542608"/>
              <a:gd name="connsiteX8" fmla="*/ 3464448 w 4508250"/>
              <a:gd name="connsiteY8" fmla="*/ 2574861 h 4542608"/>
              <a:gd name="connsiteX9" fmla="*/ 3756546 w 4508250"/>
              <a:gd name="connsiteY9" fmla="*/ 1669990 h 4542608"/>
              <a:gd name="connsiteX10" fmla="*/ 3059633 w 4508250"/>
              <a:gd name="connsiteY10" fmla="*/ 905613 h 4542608"/>
              <a:gd name="connsiteX11" fmla="*/ 2396127 w 4508250"/>
              <a:gd name="connsiteY11" fmla="*/ 804070 h 4542608"/>
              <a:gd name="connsiteX12" fmla="*/ 1541988 w 4508250"/>
              <a:gd name="connsiteY12" fmla="*/ 962738 h 4542608"/>
              <a:gd name="connsiteX13" fmla="*/ 937943 w 4508250"/>
              <a:gd name="connsiteY13" fmla="*/ 1572364 h 4542608"/>
              <a:gd name="connsiteX14" fmla="*/ 1586445 w 4508250"/>
              <a:gd name="connsiteY14" fmla="*/ 2475673 h 4542608"/>
              <a:gd name="connsiteX15" fmla="*/ 2681814 w 4508250"/>
              <a:gd name="connsiteY15" fmla="*/ 3340038 h 4542608"/>
              <a:gd name="connsiteX16" fmla="*/ 2527883 w 4508250"/>
              <a:gd name="connsiteY16" fmla="*/ 3923497 h 4542608"/>
              <a:gd name="connsiteX17" fmla="*/ 1840504 w 4508250"/>
              <a:gd name="connsiteY17" fmla="*/ 4542608 h 4542608"/>
              <a:gd name="connsiteX18" fmla="*/ 1988143 w 4508250"/>
              <a:gd name="connsiteY18" fmla="*/ 4256066 h 4542608"/>
              <a:gd name="connsiteX19" fmla="*/ 1869472 w 4508250"/>
              <a:gd name="connsiteY19" fmla="*/ 3551614 h 4542608"/>
              <a:gd name="connsiteX20" fmla="*/ 841766 w 4508250"/>
              <a:gd name="connsiteY20" fmla="*/ 2734278 h 4542608"/>
              <a:gd name="connsiteX21" fmla="*/ 213330 w 4508250"/>
              <a:gd name="connsiteY21" fmla="*/ 2154977 h 4542608"/>
              <a:gd name="connsiteX22" fmla="*/ 11704 w 4508250"/>
              <a:gd name="connsiteY22" fmla="*/ 1726375 h 4542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508250" h="4542608">
                <a:moveTo>
                  <a:pt x="11704" y="1726375"/>
                </a:moveTo>
                <a:cubicBezTo>
                  <a:pt x="0" y="1483512"/>
                  <a:pt x="73819" y="1181051"/>
                  <a:pt x="401037" y="820306"/>
                </a:cubicBezTo>
                <a:cubicBezTo>
                  <a:pt x="773905" y="467070"/>
                  <a:pt x="973319" y="361873"/>
                  <a:pt x="1481664" y="161016"/>
                </a:cubicBezTo>
                <a:cubicBezTo>
                  <a:pt x="1765500" y="52651"/>
                  <a:pt x="1995116" y="0"/>
                  <a:pt x="2351678" y="8700"/>
                </a:cubicBezTo>
                <a:cubicBezTo>
                  <a:pt x="2773320" y="19149"/>
                  <a:pt x="3290907" y="116174"/>
                  <a:pt x="3929084" y="574911"/>
                </a:cubicBezTo>
                <a:cubicBezTo>
                  <a:pt x="4207073" y="809489"/>
                  <a:pt x="4423304" y="1032498"/>
                  <a:pt x="4482057" y="1518343"/>
                </a:cubicBezTo>
                <a:cubicBezTo>
                  <a:pt x="4508250" y="1661323"/>
                  <a:pt x="4396925" y="2155803"/>
                  <a:pt x="3903004" y="2676062"/>
                </a:cubicBezTo>
                <a:cubicBezTo>
                  <a:pt x="3392090" y="3161074"/>
                  <a:pt x="3146592" y="3233104"/>
                  <a:pt x="2927068" y="3415463"/>
                </a:cubicBezTo>
                <a:cubicBezTo>
                  <a:pt x="3075570" y="3220292"/>
                  <a:pt x="3287414" y="2920309"/>
                  <a:pt x="3464448" y="2574861"/>
                </a:cubicBezTo>
                <a:cubicBezTo>
                  <a:pt x="3486404" y="2532017"/>
                  <a:pt x="3775091" y="2000919"/>
                  <a:pt x="3756546" y="1669990"/>
                </a:cubicBezTo>
                <a:cubicBezTo>
                  <a:pt x="3738365" y="1345562"/>
                  <a:pt x="3486125" y="1040177"/>
                  <a:pt x="3059633" y="905613"/>
                </a:cubicBezTo>
                <a:cubicBezTo>
                  <a:pt x="2915649" y="860184"/>
                  <a:pt x="2649068" y="794549"/>
                  <a:pt x="2396127" y="804070"/>
                </a:cubicBezTo>
                <a:cubicBezTo>
                  <a:pt x="2143186" y="813591"/>
                  <a:pt x="1785019" y="834689"/>
                  <a:pt x="1541988" y="962738"/>
                </a:cubicBezTo>
                <a:cubicBezTo>
                  <a:pt x="1298957" y="1090787"/>
                  <a:pt x="938226" y="1319321"/>
                  <a:pt x="937943" y="1572364"/>
                </a:cubicBezTo>
                <a:cubicBezTo>
                  <a:pt x="940883" y="1948798"/>
                  <a:pt x="1194829" y="2106972"/>
                  <a:pt x="1586445" y="2475673"/>
                </a:cubicBezTo>
                <a:cubicBezTo>
                  <a:pt x="1762143" y="2658662"/>
                  <a:pt x="2530195" y="3170050"/>
                  <a:pt x="2681814" y="3340038"/>
                </a:cubicBezTo>
                <a:cubicBezTo>
                  <a:pt x="2878987" y="3561099"/>
                  <a:pt x="2642710" y="3790160"/>
                  <a:pt x="2527883" y="3923497"/>
                </a:cubicBezTo>
                <a:cubicBezTo>
                  <a:pt x="2144829" y="4317949"/>
                  <a:pt x="2088419" y="4383732"/>
                  <a:pt x="1840504" y="4542608"/>
                </a:cubicBezTo>
                <a:cubicBezTo>
                  <a:pt x="1879730" y="4485400"/>
                  <a:pt x="1875366" y="4479185"/>
                  <a:pt x="1988143" y="4256066"/>
                </a:cubicBezTo>
                <a:cubicBezTo>
                  <a:pt x="2183472" y="3772618"/>
                  <a:pt x="2001004" y="3663308"/>
                  <a:pt x="1869472" y="3551614"/>
                </a:cubicBezTo>
                <a:cubicBezTo>
                  <a:pt x="1214890" y="2995757"/>
                  <a:pt x="1435634" y="3152556"/>
                  <a:pt x="841766" y="2734278"/>
                </a:cubicBezTo>
                <a:cubicBezTo>
                  <a:pt x="584007" y="2552731"/>
                  <a:pt x="394295" y="2395886"/>
                  <a:pt x="213330" y="2154977"/>
                </a:cubicBezTo>
                <a:cubicBezTo>
                  <a:pt x="57236" y="1947178"/>
                  <a:pt x="19355" y="1885139"/>
                  <a:pt x="11704" y="1726375"/>
                </a:cubicBezTo>
                <a:close/>
              </a:path>
            </a:pathLst>
          </a:custGeom>
          <a:gradFill>
            <a:gsLst>
              <a:gs pos="22000">
                <a:srgbClr val="5B8F3D"/>
              </a:gs>
              <a:gs pos="100000">
                <a:srgbClr val="BBD761"/>
              </a:gs>
            </a:gsLst>
            <a:lin ang="21594000" scaled="0"/>
          </a:gra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749549" y="3628888"/>
            <a:ext cx="831493" cy="831493"/>
          </a:xfrm>
          <a:prstGeom prst="ellipse">
            <a:avLst/>
          </a:prstGeom>
          <a:gradFill>
            <a:gsLst>
              <a:gs pos="40000">
                <a:srgbClr val="5B8F3D"/>
              </a:gs>
              <a:gs pos="100000">
                <a:srgbClr val="BBD761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Forma livre 5"/>
          <p:cNvSpPr/>
          <p:nvPr/>
        </p:nvSpPr>
        <p:spPr>
          <a:xfrm>
            <a:off x="2833689" y="4531520"/>
            <a:ext cx="644485" cy="2022473"/>
          </a:xfrm>
          <a:custGeom>
            <a:avLst/>
            <a:gdLst>
              <a:gd name="connsiteX0" fmla="*/ 0 w 642942"/>
              <a:gd name="connsiteY0" fmla="*/ 0 h 2000264"/>
              <a:gd name="connsiteX1" fmla="*/ 642942 w 642942"/>
              <a:gd name="connsiteY1" fmla="*/ 0 h 2000264"/>
              <a:gd name="connsiteX2" fmla="*/ 642942 w 642942"/>
              <a:gd name="connsiteY2" fmla="*/ 2000264 h 2000264"/>
              <a:gd name="connsiteX3" fmla="*/ 0 w 642942"/>
              <a:gd name="connsiteY3" fmla="*/ 2000264 h 2000264"/>
              <a:gd name="connsiteX4" fmla="*/ 0 w 642942"/>
              <a:gd name="connsiteY4" fmla="*/ 0 h 2000264"/>
              <a:gd name="connsiteX0" fmla="*/ 0 w 642942"/>
              <a:gd name="connsiteY0" fmla="*/ 0 h 2000264"/>
              <a:gd name="connsiteX1" fmla="*/ 323141 w 642942"/>
              <a:gd name="connsiteY1" fmla="*/ 55592 h 2000264"/>
              <a:gd name="connsiteX2" fmla="*/ 642942 w 642942"/>
              <a:gd name="connsiteY2" fmla="*/ 0 h 2000264"/>
              <a:gd name="connsiteX3" fmla="*/ 642942 w 642942"/>
              <a:gd name="connsiteY3" fmla="*/ 2000264 h 2000264"/>
              <a:gd name="connsiteX4" fmla="*/ 0 w 642942"/>
              <a:gd name="connsiteY4" fmla="*/ 2000264 h 2000264"/>
              <a:gd name="connsiteX5" fmla="*/ 0 w 642942"/>
              <a:gd name="connsiteY5" fmla="*/ 0 h 2000264"/>
              <a:gd name="connsiteX0" fmla="*/ 0 w 642942"/>
              <a:gd name="connsiteY0" fmla="*/ 0 h 2000264"/>
              <a:gd name="connsiteX1" fmla="*/ 323141 w 642942"/>
              <a:gd name="connsiteY1" fmla="*/ 55592 h 2000264"/>
              <a:gd name="connsiteX2" fmla="*/ 642942 w 642942"/>
              <a:gd name="connsiteY2" fmla="*/ 0 h 2000264"/>
              <a:gd name="connsiteX3" fmla="*/ 642942 w 642942"/>
              <a:gd name="connsiteY3" fmla="*/ 2000264 h 2000264"/>
              <a:gd name="connsiteX4" fmla="*/ 0 w 642942"/>
              <a:gd name="connsiteY4" fmla="*/ 2000264 h 2000264"/>
              <a:gd name="connsiteX5" fmla="*/ 0 w 642942"/>
              <a:gd name="connsiteY5" fmla="*/ 0 h 2000264"/>
              <a:gd name="connsiteX0" fmla="*/ 0 w 642942"/>
              <a:gd name="connsiteY0" fmla="*/ 0 h 2000264"/>
              <a:gd name="connsiteX1" fmla="*/ 323141 w 642942"/>
              <a:gd name="connsiteY1" fmla="*/ 55592 h 2000264"/>
              <a:gd name="connsiteX2" fmla="*/ 642942 w 642942"/>
              <a:gd name="connsiteY2" fmla="*/ 0 h 2000264"/>
              <a:gd name="connsiteX3" fmla="*/ 642942 w 642942"/>
              <a:gd name="connsiteY3" fmla="*/ 2000264 h 2000264"/>
              <a:gd name="connsiteX4" fmla="*/ 0 w 642942"/>
              <a:gd name="connsiteY4" fmla="*/ 2000264 h 2000264"/>
              <a:gd name="connsiteX5" fmla="*/ 0 w 642942"/>
              <a:gd name="connsiteY5" fmla="*/ 0 h 2000264"/>
              <a:gd name="connsiteX0" fmla="*/ 0 w 642942"/>
              <a:gd name="connsiteY0" fmla="*/ 0 h 2000264"/>
              <a:gd name="connsiteX1" fmla="*/ 323141 w 642942"/>
              <a:gd name="connsiteY1" fmla="*/ 55592 h 2000264"/>
              <a:gd name="connsiteX2" fmla="*/ 642942 w 642942"/>
              <a:gd name="connsiteY2" fmla="*/ 0 h 2000264"/>
              <a:gd name="connsiteX3" fmla="*/ 642942 w 642942"/>
              <a:gd name="connsiteY3" fmla="*/ 2000264 h 2000264"/>
              <a:gd name="connsiteX4" fmla="*/ 0 w 642942"/>
              <a:gd name="connsiteY4" fmla="*/ 2000264 h 2000264"/>
              <a:gd name="connsiteX5" fmla="*/ 0 w 642942"/>
              <a:gd name="connsiteY5" fmla="*/ 0 h 2000264"/>
              <a:gd name="connsiteX0" fmla="*/ 0 w 642942"/>
              <a:gd name="connsiteY0" fmla="*/ 22209 h 2022473"/>
              <a:gd name="connsiteX1" fmla="*/ 323141 w 642942"/>
              <a:gd name="connsiteY1" fmla="*/ 77801 h 2022473"/>
              <a:gd name="connsiteX2" fmla="*/ 639013 w 642942"/>
              <a:gd name="connsiteY2" fmla="*/ 0 h 2022473"/>
              <a:gd name="connsiteX3" fmla="*/ 642942 w 642942"/>
              <a:gd name="connsiteY3" fmla="*/ 2022473 h 2022473"/>
              <a:gd name="connsiteX4" fmla="*/ 0 w 642942"/>
              <a:gd name="connsiteY4" fmla="*/ 2022473 h 2022473"/>
              <a:gd name="connsiteX5" fmla="*/ 0 w 642942"/>
              <a:gd name="connsiteY5" fmla="*/ 22209 h 2022473"/>
              <a:gd name="connsiteX0" fmla="*/ 0 w 642942"/>
              <a:gd name="connsiteY0" fmla="*/ 22209 h 2022473"/>
              <a:gd name="connsiteX1" fmla="*/ 323141 w 642942"/>
              <a:gd name="connsiteY1" fmla="*/ 77801 h 2022473"/>
              <a:gd name="connsiteX2" fmla="*/ 639013 w 642942"/>
              <a:gd name="connsiteY2" fmla="*/ 0 h 2022473"/>
              <a:gd name="connsiteX3" fmla="*/ 642942 w 642942"/>
              <a:gd name="connsiteY3" fmla="*/ 2022473 h 2022473"/>
              <a:gd name="connsiteX4" fmla="*/ 0 w 642942"/>
              <a:gd name="connsiteY4" fmla="*/ 2022473 h 2022473"/>
              <a:gd name="connsiteX5" fmla="*/ 0 w 642942"/>
              <a:gd name="connsiteY5" fmla="*/ 22209 h 2022473"/>
              <a:gd name="connsiteX0" fmla="*/ 0 w 644485"/>
              <a:gd name="connsiteY0" fmla="*/ 7144 h 2022473"/>
              <a:gd name="connsiteX1" fmla="*/ 324684 w 644485"/>
              <a:gd name="connsiteY1" fmla="*/ 77801 h 2022473"/>
              <a:gd name="connsiteX2" fmla="*/ 640556 w 644485"/>
              <a:gd name="connsiteY2" fmla="*/ 0 h 2022473"/>
              <a:gd name="connsiteX3" fmla="*/ 644485 w 644485"/>
              <a:gd name="connsiteY3" fmla="*/ 2022473 h 2022473"/>
              <a:gd name="connsiteX4" fmla="*/ 1543 w 644485"/>
              <a:gd name="connsiteY4" fmla="*/ 2022473 h 2022473"/>
              <a:gd name="connsiteX5" fmla="*/ 0 w 644485"/>
              <a:gd name="connsiteY5" fmla="*/ 7144 h 2022473"/>
              <a:gd name="connsiteX0" fmla="*/ 0 w 644485"/>
              <a:gd name="connsiteY0" fmla="*/ 7144 h 2022473"/>
              <a:gd name="connsiteX1" fmla="*/ 324684 w 644485"/>
              <a:gd name="connsiteY1" fmla="*/ 77801 h 2022473"/>
              <a:gd name="connsiteX2" fmla="*/ 640556 w 644485"/>
              <a:gd name="connsiteY2" fmla="*/ 0 h 2022473"/>
              <a:gd name="connsiteX3" fmla="*/ 644485 w 644485"/>
              <a:gd name="connsiteY3" fmla="*/ 2022473 h 2022473"/>
              <a:gd name="connsiteX4" fmla="*/ 1543 w 644485"/>
              <a:gd name="connsiteY4" fmla="*/ 2022473 h 2022473"/>
              <a:gd name="connsiteX5" fmla="*/ 0 w 644485"/>
              <a:gd name="connsiteY5" fmla="*/ 7144 h 2022473"/>
              <a:gd name="connsiteX0" fmla="*/ 0 w 644485"/>
              <a:gd name="connsiteY0" fmla="*/ 7144 h 2022473"/>
              <a:gd name="connsiteX1" fmla="*/ 324684 w 644485"/>
              <a:gd name="connsiteY1" fmla="*/ 77801 h 2022473"/>
              <a:gd name="connsiteX2" fmla="*/ 640556 w 644485"/>
              <a:gd name="connsiteY2" fmla="*/ 0 h 2022473"/>
              <a:gd name="connsiteX3" fmla="*/ 644485 w 644485"/>
              <a:gd name="connsiteY3" fmla="*/ 2022473 h 2022473"/>
              <a:gd name="connsiteX4" fmla="*/ 1543 w 644485"/>
              <a:gd name="connsiteY4" fmla="*/ 2022473 h 2022473"/>
              <a:gd name="connsiteX5" fmla="*/ 0 w 644485"/>
              <a:gd name="connsiteY5" fmla="*/ 7144 h 2022473"/>
              <a:gd name="connsiteX0" fmla="*/ 0 w 644485"/>
              <a:gd name="connsiteY0" fmla="*/ 7144 h 2022473"/>
              <a:gd name="connsiteX1" fmla="*/ 324684 w 644485"/>
              <a:gd name="connsiteY1" fmla="*/ 77801 h 2022473"/>
              <a:gd name="connsiteX2" fmla="*/ 640556 w 644485"/>
              <a:gd name="connsiteY2" fmla="*/ 0 h 2022473"/>
              <a:gd name="connsiteX3" fmla="*/ 644485 w 644485"/>
              <a:gd name="connsiteY3" fmla="*/ 2022473 h 2022473"/>
              <a:gd name="connsiteX4" fmla="*/ 1543 w 644485"/>
              <a:gd name="connsiteY4" fmla="*/ 2022473 h 2022473"/>
              <a:gd name="connsiteX5" fmla="*/ 0 w 644485"/>
              <a:gd name="connsiteY5" fmla="*/ 7144 h 2022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44485" h="2022473">
                <a:moveTo>
                  <a:pt x="0" y="7144"/>
                </a:moveTo>
                <a:cubicBezTo>
                  <a:pt x="127602" y="60616"/>
                  <a:pt x="178985" y="76406"/>
                  <a:pt x="324684" y="77801"/>
                </a:cubicBezTo>
                <a:cubicBezTo>
                  <a:pt x="459170" y="68380"/>
                  <a:pt x="571344" y="45550"/>
                  <a:pt x="640556" y="0"/>
                </a:cubicBezTo>
                <a:cubicBezTo>
                  <a:pt x="641866" y="674158"/>
                  <a:pt x="643175" y="1348315"/>
                  <a:pt x="644485" y="2022473"/>
                </a:cubicBezTo>
                <a:lnTo>
                  <a:pt x="1543" y="2022473"/>
                </a:lnTo>
                <a:cubicBezTo>
                  <a:pt x="1029" y="1350697"/>
                  <a:pt x="514" y="678920"/>
                  <a:pt x="0" y="7144"/>
                </a:cubicBezTo>
                <a:close/>
              </a:path>
            </a:pathLst>
          </a:custGeom>
          <a:solidFill>
            <a:srgbClr val="005B3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Forma livre 6"/>
          <p:cNvSpPr/>
          <p:nvPr/>
        </p:nvSpPr>
        <p:spPr>
          <a:xfrm>
            <a:off x="3671061" y="3968778"/>
            <a:ext cx="2446661" cy="3942538"/>
          </a:xfrm>
          <a:custGeom>
            <a:avLst/>
            <a:gdLst>
              <a:gd name="connsiteX0" fmla="*/ 0 w 642942"/>
              <a:gd name="connsiteY0" fmla="*/ 0 h 3929090"/>
              <a:gd name="connsiteX1" fmla="*/ 642942 w 642942"/>
              <a:gd name="connsiteY1" fmla="*/ 0 h 3929090"/>
              <a:gd name="connsiteX2" fmla="*/ 642942 w 642942"/>
              <a:gd name="connsiteY2" fmla="*/ 3929090 h 3929090"/>
              <a:gd name="connsiteX3" fmla="*/ 0 w 642942"/>
              <a:gd name="connsiteY3" fmla="*/ 3929090 h 3929090"/>
              <a:gd name="connsiteX4" fmla="*/ 0 w 642942"/>
              <a:gd name="connsiteY4" fmla="*/ 0 h 3929090"/>
              <a:gd name="connsiteX0" fmla="*/ 0 w 642942"/>
              <a:gd name="connsiteY0" fmla="*/ 0 h 3929090"/>
              <a:gd name="connsiteX1" fmla="*/ 636627 w 642942"/>
              <a:gd name="connsiteY1" fmla="*/ 73045 h 3929090"/>
              <a:gd name="connsiteX2" fmla="*/ 642942 w 642942"/>
              <a:gd name="connsiteY2" fmla="*/ 3929090 h 3929090"/>
              <a:gd name="connsiteX3" fmla="*/ 0 w 642942"/>
              <a:gd name="connsiteY3" fmla="*/ 3929090 h 3929090"/>
              <a:gd name="connsiteX4" fmla="*/ 0 w 642942"/>
              <a:gd name="connsiteY4" fmla="*/ 0 h 3929090"/>
              <a:gd name="connsiteX0" fmla="*/ 833 w 642942"/>
              <a:gd name="connsiteY0" fmla="*/ 385762 h 3856045"/>
              <a:gd name="connsiteX1" fmla="*/ 636627 w 642942"/>
              <a:gd name="connsiteY1" fmla="*/ 0 h 3856045"/>
              <a:gd name="connsiteX2" fmla="*/ 642942 w 642942"/>
              <a:gd name="connsiteY2" fmla="*/ 3856045 h 3856045"/>
              <a:gd name="connsiteX3" fmla="*/ 0 w 642942"/>
              <a:gd name="connsiteY3" fmla="*/ 3856045 h 3856045"/>
              <a:gd name="connsiteX4" fmla="*/ 833 w 642942"/>
              <a:gd name="connsiteY4" fmla="*/ 385762 h 3856045"/>
              <a:gd name="connsiteX0" fmla="*/ 833 w 751751"/>
              <a:gd name="connsiteY0" fmla="*/ 385762 h 3856045"/>
              <a:gd name="connsiteX1" fmla="*/ 636627 w 751751"/>
              <a:gd name="connsiteY1" fmla="*/ 0 h 3856045"/>
              <a:gd name="connsiteX2" fmla="*/ 751749 w 751751"/>
              <a:gd name="connsiteY2" fmla="*/ 194484 h 3856045"/>
              <a:gd name="connsiteX3" fmla="*/ 642942 w 751751"/>
              <a:gd name="connsiteY3" fmla="*/ 3856045 h 3856045"/>
              <a:gd name="connsiteX4" fmla="*/ 0 w 751751"/>
              <a:gd name="connsiteY4" fmla="*/ 3856045 h 3856045"/>
              <a:gd name="connsiteX5" fmla="*/ 833 w 751751"/>
              <a:gd name="connsiteY5" fmla="*/ 385762 h 3856045"/>
              <a:gd name="connsiteX0" fmla="*/ 833 w 751751"/>
              <a:gd name="connsiteY0" fmla="*/ 385762 h 3856045"/>
              <a:gd name="connsiteX1" fmla="*/ 636627 w 751751"/>
              <a:gd name="connsiteY1" fmla="*/ 0 h 3856045"/>
              <a:gd name="connsiteX2" fmla="*/ 751749 w 751751"/>
              <a:gd name="connsiteY2" fmla="*/ 194484 h 3856045"/>
              <a:gd name="connsiteX3" fmla="*/ 637450 w 751751"/>
              <a:gd name="connsiteY3" fmla="*/ 2204244 h 3856045"/>
              <a:gd name="connsiteX4" fmla="*/ 642942 w 751751"/>
              <a:gd name="connsiteY4" fmla="*/ 3856045 h 3856045"/>
              <a:gd name="connsiteX5" fmla="*/ 0 w 751751"/>
              <a:gd name="connsiteY5" fmla="*/ 3856045 h 3856045"/>
              <a:gd name="connsiteX6" fmla="*/ 833 w 751751"/>
              <a:gd name="connsiteY6" fmla="*/ 385762 h 3856045"/>
              <a:gd name="connsiteX0" fmla="*/ 833 w 743053"/>
              <a:gd name="connsiteY0" fmla="*/ 385762 h 3856045"/>
              <a:gd name="connsiteX1" fmla="*/ 636627 w 743053"/>
              <a:gd name="connsiteY1" fmla="*/ 0 h 3856045"/>
              <a:gd name="connsiteX2" fmla="*/ 743051 w 743053"/>
              <a:gd name="connsiteY2" fmla="*/ 198471 h 3856045"/>
              <a:gd name="connsiteX3" fmla="*/ 637450 w 743053"/>
              <a:gd name="connsiteY3" fmla="*/ 2204244 h 3856045"/>
              <a:gd name="connsiteX4" fmla="*/ 642942 w 743053"/>
              <a:gd name="connsiteY4" fmla="*/ 3856045 h 3856045"/>
              <a:gd name="connsiteX5" fmla="*/ 0 w 743053"/>
              <a:gd name="connsiteY5" fmla="*/ 3856045 h 3856045"/>
              <a:gd name="connsiteX6" fmla="*/ 833 w 743053"/>
              <a:gd name="connsiteY6" fmla="*/ 385762 h 3856045"/>
              <a:gd name="connsiteX0" fmla="*/ 833 w 743051"/>
              <a:gd name="connsiteY0" fmla="*/ 385762 h 3856045"/>
              <a:gd name="connsiteX1" fmla="*/ 636627 w 743051"/>
              <a:gd name="connsiteY1" fmla="*/ 0 h 3856045"/>
              <a:gd name="connsiteX2" fmla="*/ 743051 w 743051"/>
              <a:gd name="connsiteY2" fmla="*/ 198471 h 3856045"/>
              <a:gd name="connsiteX3" fmla="*/ 637450 w 743051"/>
              <a:gd name="connsiteY3" fmla="*/ 2204244 h 3856045"/>
              <a:gd name="connsiteX4" fmla="*/ 642942 w 743051"/>
              <a:gd name="connsiteY4" fmla="*/ 3856045 h 3856045"/>
              <a:gd name="connsiteX5" fmla="*/ 0 w 743051"/>
              <a:gd name="connsiteY5" fmla="*/ 3856045 h 3856045"/>
              <a:gd name="connsiteX6" fmla="*/ 833 w 743051"/>
              <a:gd name="connsiteY6" fmla="*/ 385762 h 3856045"/>
              <a:gd name="connsiteX0" fmla="*/ 833 w 747279"/>
              <a:gd name="connsiteY0" fmla="*/ 520931 h 3991214"/>
              <a:gd name="connsiteX1" fmla="*/ 636627 w 747279"/>
              <a:gd name="connsiteY1" fmla="*/ 135169 h 3991214"/>
              <a:gd name="connsiteX2" fmla="*/ 632687 w 747279"/>
              <a:gd name="connsiteY2" fmla="*/ 429666 h 3991214"/>
              <a:gd name="connsiteX3" fmla="*/ 743051 w 747279"/>
              <a:gd name="connsiteY3" fmla="*/ 333640 h 3991214"/>
              <a:gd name="connsiteX4" fmla="*/ 637450 w 747279"/>
              <a:gd name="connsiteY4" fmla="*/ 2339413 h 3991214"/>
              <a:gd name="connsiteX5" fmla="*/ 642942 w 747279"/>
              <a:gd name="connsiteY5" fmla="*/ 3991214 h 3991214"/>
              <a:gd name="connsiteX6" fmla="*/ 0 w 747279"/>
              <a:gd name="connsiteY6" fmla="*/ 3991214 h 3991214"/>
              <a:gd name="connsiteX7" fmla="*/ 833 w 747279"/>
              <a:gd name="connsiteY7" fmla="*/ 520931 h 3991214"/>
              <a:gd name="connsiteX0" fmla="*/ 833 w 747279"/>
              <a:gd name="connsiteY0" fmla="*/ 520931 h 3991214"/>
              <a:gd name="connsiteX1" fmla="*/ 636627 w 747279"/>
              <a:gd name="connsiteY1" fmla="*/ 135169 h 3991214"/>
              <a:gd name="connsiteX2" fmla="*/ 632687 w 747279"/>
              <a:gd name="connsiteY2" fmla="*/ 429666 h 3991214"/>
              <a:gd name="connsiteX3" fmla="*/ 743051 w 747279"/>
              <a:gd name="connsiteY3" fmla="*/ 333640 h 3991214"/>
              <a:gd name="connsiteX4" fmla="*/ 637450 w 747279"/>
              <a:gd name="connsiteY4" fmla="*/ 2339413 h 3991214"/>
              <a:gd name="connsiteX5" fmla="*/ 642942 w 747279"/>
              <a:gd name="connsiteY5" fmla="*/ 3991214 h 3991214"/>
              <a:gd name="connsiteX6" fmla="*/ 0 w 747279"/>
              <a:gd name="connsiteY6" fmla="*/ 3991214 h 3991214"/>
              <a:gd name="connsiteX7" fmla="*/ 833 w 747279"/>
              <a:gd name="connsiteY7" fmla="*/ 520931 h 3991214"/>
              <a:gd name="connsiteX0" fmla="*/ 833 w 747279"/>
              <a:gd name="connsiteY0" fmla="*/ 520931 h 3991214"/>
              <a:gd name="connsiteX1" fmla="*/ 636627 w 747279"/>
              <a:gd name="connsiteY1" fmla="*/ 135169 h 3991214"/>
              <a:gd name="connsiteX2" fmla="*/ 632687 w 747279"/>
              <a:gd name="connsiteY2" fmla="*/ 429666 h 3991214"/>
              <a:gd name="connsiteX3" fmla="*/ 743051 w 747279"/>
              <a:gd name="connsiteY3" fmla="*/ 333640 h 3991214"/>
              <a:gd name="connsiteX4" fmla="*/ 637450 w 747279"/>
              <a:gd name="connsiteY4" fmla="*/ 2339413 h 3991214"/>
              <a:gd name="connsiteX5" fmla="*/ 642942 w 747279"/>
              <a:gd name="connsiteY5" fmla="*/ 3991214 h 3991214"/>
              <a:gd name="connsiteX6" fmla="*/ 0 w 747279"/>
              <a:gd name="connsiteY6" fmla="*/ 3991214 h 3991214"/>
              <a:gd name="connsiteX7" fmla="*/ 833 w 747279"/>
              <a:gd name="connsiteY7" fmla="*/ 520931 h 3991214"/>
              <a:gd name="connsiteX0" fmla="*/ 833 w 796785"/>
              <a:gd name="connsiteY0" fmla="*/ 385762 h 3856045"/>
              <a:gd name="connsiteX1" fmla="*/ 636627 w 796785"/>
              <a:gd name="connsiteY1" fmla="*/ 0 h 3856045"/>
              <a:gd name="connsiteX2" fmla="*/ 632687 w 796785"/>
              <a:gd name="connsiteY2" fmla="*/ 294497 h 3856045"/>
              <a:gd name="connsiteX3" fmla="*/ 743051 w 796785"/>
              <a:gd name="connsiteY3" fmla="*/ 198471 h 3856045"/>
              <a:gd name="connsiteX4" fmla="*/ 637450 w 796785"/>
              <a:gd name="connsiteY4" fmla="*/ 2204244 h 3856045"/>
              <a:gd name="connsiteX5" fmla="*/ 642942 w 796785"/>
              <a:gd name="connsiteY5" fmla="*/ 3856045 h 3856045"/>
              <a:gd name="connsiteX6" fmla="*/ 0 w 796785"/>
              <a:gd name="connsiteY6" fmla="*/ 3856045 h 3856045"/>
              <a:gd name="connsiteX7" fmla="*/ 833 w 796785"/>
              <a:gd name="connsiteY7" fmla="*/ 385762 h 3856045"/>
              <a:gd name="connsiteX0" fmla="*/ 833 w 796785"/>
              <a:gd name="connsiteY0" fmla="*/ 385762 h 3856045"/>
              <a:gd name="connsiteX1" fmla="*/ 636627 w 796785"/>
              <a:gd name="connsiteY1" fmla="*/ 0 h 3856045"/>
              <a:gd name="connsiteX2" fmla="*/ 632687 w 796785"/>
              <a:gd name="connsiteY2" fmla="*/ 294497 h 3856045"/>
              <a:gd name="connsiteX3" fmla="*/ 743051 w 796785"/>
              <a:gd name="connsiteY3" fmla="*/ 198471 h 3856045"/>
              <a:gd name="connsiteX4" fmla="*/ 637450 w 796785"/>
              <a:gd name="connsiteY4" fmla="*/ 2204244 h 3856045"/>
              <a:gd name="connsiteX5" fmla="*/ 642942 w 796785"/>
              <a:gd name="connsiteY5" fmla="*/ 3856045 h 3856045"/>
              <a:gd name="connsiteX6" fmla="*/ 0 w 796785"/>
              <a:gd name="connsiteY6" fmla="*/ 3856045 h 3856045"/>
              <a:gd name="connsiteX7" fmla="*/ 833 w 796785"/>
              <a:gd name="connsiteY7" fmla="*/ 385762 h 3856045"/>
              <a:gd name="connsiteX0" fmla="*/ 833 w 802375"/>
              <a:gd name="connsiteY0" fmla="*/ 385762 h 3856045"/>
              <a:gd name="connsiteX1" fmla="*/ 636627 w 802375"/>
              <a:gd name="connsiteY1" fmla="*/ 0 h 3856045"/>
              <a:gd name="connsiteX2" fmla="*/ 632687 w 802375"/>
              <a:gd name="connsiteY2" fmla="*/ 294497 h 3856045"/>
              <a:gd name="connsiteX3" fmla="*/ 748641 w 802375"/>
              <a:gd name="connsiteY3" fmla="*/ 166739 h 3856045"/>
              <a:gd name="connsiteX4" fmla="*/ 637450 w 802375"/>
              <a:gd name="connsiteY4" fmla="*/ 2204244 h 3856045"/>
              <a:gd name="connsiteX5" fmla="*/ 642942 w 802375"/>
              <a:gd name="connsiteY5" fmla="*/ 3856045 h 3856045"/>
              <a:gd name="connsiteX6" fmla="*/ 0 w 802375"/>
              <a:gd name="connsiteY6" fmla="*/ 3856045 h 3856045"/>
              <a:gd name="connsiteX7" fmla="*/ 833 w 802375"/>
              <a:gd name="connsiteY7" fmla="*/ 385762 h 3856045"/>
              <a:gd name="connsiteX0" fmla="*/ 833 w 802375"/>
              <a:gd name="connsiteY0" fmla="*/ 385762 h 3856045"/>
              <a:gd name="connsiteX1" fmla="*/ 636627 w 802375"/>
              <a:gd name="connsiteY1" fmla="*/ 0 h 3856045"/>
              <a:gd name="connsiteX2" fmla="*/ 632687 w 802375"/>
              <a:gd name="connsiteY2" fmla="*/ 294497 h 3856045"/>
              <a:gd name="connsiteX3" fmla="*/ 748641 w 802375"/>
              <a:gd name="connsiteY3" fmla="*/ 166739 h 3856045"/>
              <a:gd name="connsiteX4" fmla="*/ 637450 w 802375"/>
              <a:gd name="connsiteY4" fmla="*/ 2204244 h 3856045"/>
              <a:gd name="connsiteX5" fmla="*/ 642942 w 802375"/>
              <a:gd name="connsiteY5" fmla="*/ 3856045 h 3856045"/>
              <a:gd name="connsiteX6" fmla="*/ 0 w 802375"/>
              <a:gd name="connsiteY6" fmla="*/ 3856045 h 3856045"/>
              <a:gd name="connsiteX7" fmla="*/ 833 w 802375"/>
              <a:gd name="connsiteY7" fmla="*/ 385762 h 3856045"/>
              <a:gd name="connsiteX0" fmla="*/ 833 w 1337018"/>
              <a:gd name="connsiteY0" fmla="*/ 802326 h 4272609"/>
              <a:gd name="connsiteX1" fmla="*/ 636627 w 1337018"/>
              <a:gd name="connsiteY1" fmla="*/ 416564 h 4272609"/>
              <a:gd name="connsiteX2" fmla="*/ 632687 w 1337018"/>
              <a:gd name="connsiteY2" fmla="*/ 711061 h 4272609"/>
              <a:gd name="connsiteX3" fmla="*/ 748641 w 1337018"/>
              <a:gd name="connsiteY3" fmla="*/ 583303 h 4272609"/>
              <a:gd name="connsiteX4" fmla="*/ 1318486 w 1337018"/>
              <a:gd name="connsiteY4" fmla="*/ 339584 h 4272609"/>
              <a:gd name="connsiteX5" fmla="*/ 637450 w 1337018"/>
              <a:gd name="connsiteY5" fmla="*/ 2620808 h 4272609"/>
              <a:gd name="connsiteX6" fmla="*/ 642942 w 1337018"/>
              <a:gd name="connsiteY6" fmla="*/ 4272609 h 4272609"/>
              <a:gd name="connsiteX7" fmla="*/ 0 w 1337018"/>
              <a:gd name="connsiteY7" fmla="*/ 4272609 h 4272609"/>
              <a:gd name="connsiteX8" fmla="*/ 833 w 1337018"/>
              <a:gd name="connsiteY8" fmla="*/ 802326 h 4272609"/>
              <a:gd name="connsiteX0" fmla="*/ 833 w 1658546"/>
              <a:gd name="connsiteY0" fmla="*/ 467198 h 3937481"/>
              <a:gd name="connsiteX1" fmla="*/ 636627 w 1658546"/>
              <a:gd name="connsiteY1" fmla="*/ 81436 h 3937481"/>
              <a:gd name="connsiteX2" fmla="*/ 632687 w 1658546"/>
              <a:gd name="connsiteY2" fmla="*/ 375933 h 3937481"/>
              <a:gd name="connsiteX3" fmla="*/ 748641 w 1658546"/>
              <a:gd name="connsiteY3" fmla="*/ 248175 h 3937481"/>
              <a:gd name="connsiteX4" fmla="*/ 1318486 w 1658546"/>
              <a:gd name="connsiteY4" fmla="*/ 4456 h 3937481"/>
              <a:gd name="connsiteX5" fmla="*/ 637450 w 1658546"/>
              <a:gd name="connsiteY5" fmla="*/ 2285680 h 3937481"/>
              <a:gd name="connsiteX6" fmla="*/ 642942 w 1658546"/>
              <a:gd name="connsiteY6" fmla="*/ 3937481 h 3937481"/>
              <a:gd name="connsiteX7" fmla="*/ 0 w 1658546"/>
              <a:gd name="connsiteY7" fmla="*/ 3937481 h 3937481"/>
              <a:gd name="connsiteX8" fmla="*/ 833 w 1658546"/>
              <a:gd name="connsiteY8" fmla="*/ 467198 h 3937481"/>
              <a:gd name="connsiteX0" fmla="*/ 833 w 1658546"/>
              <a:gd name="connsiteY0" fmla="*/ 467198 h 3937481"/>
              <a:gd name="connsiteX1" fmla="*/ 636627 w 1658546"/>
              <a:gd name="connsiteY1" fmla="*/ 81436 h 3937481"/>
              <a:gd name="connsiteX2" fmla="*/ 632687 w 1658546"/>
              <a:gd name="connsiteY2" fmla="*/ 375933 h 3937481"/>
              <a:gd name="connsiteX3" fmla="*/ 748641 w 1658546"/>
              <a:gd name="connsiteY3" fmla="*/ 248175 h 3937481"/>
              <a:gd name="connsiteX4" fmla="*/ 1318486 w 1658546"/>
              <a:gd name="connsiteY4" fmla="*/ 4456 h 3937481"/>
              <a:gd name="connsiteX5" fmla="*/ 637450 w 1658546"/>
              <a:gd name="connsiteY5" fmla="*/ 2285680 h 3937481"/>
              <a:gd name="connsiteX6" fmla="*/ 642942 w 1658546"/>
              <a:gd name="connsiteY6" fmla="*/ 3937481 h 3937481"/>
              <a:gd name="connsiteX7" fmla="*/ 0 w 1658546"/>
              <a:gd name="connsiteY7" fmla="*/ 3937481 h 3937481"/>
              <a:gd name="connsiteX8" fmla="*/ 833 w 1658546"/>
              <a:gd name="connsiteY8" fmla="*/ 467198 h 3937481"/>
              <a:gd name="connsiteX0" fmla="*/ 833 w 2527364"/>
              <a:gd name="connsiteY0" fmla="*/ 462742 h 3933025"/>
              <a:gd name="connsiteX1" fmla="*/ 636627 w 2527364"/>
              <a:gd name="connsiteY1" fmla="*/ 76980 h 3933025"/>
              <a:gd name="connsiteX2" fmla="*/ 632687 w 2527364"/>
              <a:gd name="connsiteY2" fmla="*/ 371477 h 3933025"/>
              <a:gd name="connsiteX3" fmla="*/ 748641 w 2527364"/>
              <a:gd name="connsiteY3" fmla="*/ 243719 h 3933025"/>
              <a:gd name="connsiteX4" fmla="*/ 1318486 w 2527364"/>
              <a:gd name="connsiteY4" fmla="*/ 0 h 3933025"/>
              <a:gd name="connsiteX5" fmla="*/ 2413858 w 2527364"/>
              <a:gd name="connsiteY5" fmla="*/ 1254915 h 3933025"/>
              <a:gd name="connsiteX6" fmla="*/ 637450 w 2527364"/>
              <a:gd name="connsiteY6" fmla="*/ 2281224 h 3933025"/>
              <a:gd name="connsiteX7" fmla="*/ 642942 w 2527364"/>
              <a:gd name="connsiteY7" fmla="*/ 3933025 h 3933025"/>
              <a:gd name="connsiteX8" fmla="*/ 0 w 2527364"/>
              <a:gd name="connsiteY8" fmla="*/ 3933025 h 3933025"/>
              <a:gd name="connsiteX9" fmla="*/ 833 w 2527364"/>
              <a:gd name="connsiteY9" fmla="*/ 462742 h 3933025"/>
              <a:gd name="connsiteX0" fmla="*/ 833 w 2422816"/>
              <a:gd name="connsiteY0" fmla="*/ 472255 h 3942538"/>
              <a:gd name="connsiteX1" fmla="*/ 636627 w 2422816"/>
              <a:gd name="connsiteY1" fmla="*/ 86493 h 3942538"/>
              <a:gd name="connsiteX2" fmla="*/ 632687 w 2422816"/>
              <a:gd name="connsiteY2" fmla="*/ 380990 h 3942538"/>
              <a:gd name="connsiteX3" fmla="*/ 748641 w 2422816"/>
              <a:gd name="connsiteY3" fmla="*/ 253232 h 3942538"/>
              <a:gd name="connsiteX4" fmla="*/ 1318486 w 2422816"/>
              <a:gd name="connsiteY4" fmla="*/ 9513 h 3942538"/>
              <a:gd name="connsiteX5" fmla="*/ 2413858 w 2422816"/>
              <a:gd name="connsiteY5" fmla="*/ 1264428 h 3942538"/>
              <a:gd name="connsiteX6" fmla="*/ 637450 w 2422816"/>
              <a:gd name="connsiteY6" fmla="*/ 2290737 h 3942538"/>
              <a:gd name="connsiteX7" fmla="*/ 642942 w 2422816"/>
              <a:gd name="connsiteY7" fmla="*/ 3942538 h 3942538"/>
              <a:gd name="connsiteX8" fmla="*/ 0 w 2422816"/>
              <a:gd name="connsiteY8" fmla="*/ 3942538 h 3942538"/>
              <a:gd name="connsiteX9" fmla="*/ 833 w 2422816"/>
              <a:gd name="connsiteY9" fmla="*/ 472255 h 3942538"/>
              <a:gd name="connsiteX0" fmla="*/ 833 w 2422816"/>
              <a:gd name="connsiteY0" fmla="*/ 472255 h 3942538"/>
              <a:gd name="connsiteX1" fmla="*/ 636627 w 2422816"/>
              <a:gd name="connsiteY1" fmla="*/ 86493 h 3942538"/>
              <a:gd name="connsiteX2" fmla="*/ 632687 w 2422816"/>
              <a:gd name="connsiteY2" fmla="*/ 380990 h 3942538"/>
              <a:gd name="connsiteX3" fmla="*/ 748641 w 2422816"/>
              <a:gd name="connsiteY3" fmla="*/ 253232 h 3942538"/>
              <a:gd name="connsiteX4" fmla="*/ 1318486 w 2422816"/>
              <a:gd name="connsiteY4" fmla="*/ 9513 h 3942538"/>
              <a:gd name="connsiteX5" fmla="*/ 2413858 w 2422816"/>
              <a:gd name="connsiteY5" fmla="*/ 1264428 h 3942538"/>
              <a:gd name="connsiteX6" fmla="*/ 637450 w 2422816"/>
              <a:gd name="connsiteY6" fmla="*/ 2290737 h 3942538"/>
              <a:gd name="connsiteX7" fmla="*/ 642942 w 2422816"/>
              <a:gd name="connsiteY7" fmla="*/ 3942538 h 3942538"/>
              <a:gd name="connsiteX8" fmla="*/ 0 w 2422816"/>
              <a:gd name="connsiteY8" fmla="*/ 3942538 h 3942538"/>
              <a:gd name="connsiteX9" fmla="*/ 833 w 2422816"/>
              <a:gd name="connsiteY9" fmla="*/ 472255 h 3942538"/>
              <a:gd name="connsiteX0" fmla="*/ 833 w 2413858"/>
              <a:gd name="connsiteY0" fmla="*/ 472255 h 3942538"/>
              <a:gd name="connsiteX1" fmla="*/ 636627 w 2413858"/>
              <a:gd name="connsiteY1" fmla="*/ 86493 h 3942538"/>
              <a:gd name="connsiteX2" fmla="*/ 632687 w 2413858"/>
              <a:gd name="connsiteY2" fmla="*/ 380990 h 3942538"/>
              <a:gd name="connsiteX3" fmla="*/ 748641 w 2413858"/>
              <a:gd name="connsiteY3" fmla="*/ 253232 h 3942538"/>
              <a:gd name="connsiteX4" fmla="*/ 1318486 w 2413858"/>
              <a:gd name="connsiteY4" fmla="*/ 9513 h 3942538"/>
              <a:gd name="connsiteX5" fmla="*/ 2413858 w 2413858"/>
              <a:gd name="connsiteY5" fmla="*/ 1264428 h 3942538"/>
              <a:gd name="connsiteX6" fmla="*/ 729489 w 2413858"/>
              <a:gd name="connsiteY6" fmla="*/ 2418483 h 3942538"/>
              <a:gd name="connsiteX7" fmla="*/ 637450 w 2413858"/>
              <a:gd name="connsiteY7" fmla="*/ 2290737 h 3942538"/>
              <a:gd name="connsiteX8" fmla="*/ 642942 w 2413858"/>
              <a:gd name="connsiteY8" fmla="*/ 3942538 h 3942538"/>
              <a:gd name="connsiteX9" fmla="*/ 0 w 2413858"/>
              <a:gd name="connsiteY9" fmla="*/ 3942538 h 3942538"/>
              <a:gd name="connsiteX10" fmla="*/ 833 w 2413858"/>
              <a:gd name="connsiteY10" fmla="*/ 472255 h 3942538"/>
              <a:gd name="connsiteX0" fmla="*/ 833 w 2413858"/>
              <a:gd name="connsiteY0" fmla="*/ 472255 h 3942538"/>
              <a:gd name="connsiteX1" fmla="*/ 636627 w 2413858"/>
              <a:gd name="connsiteY1" fmla="*/ 86493 h 3942538"/>
              <a:gd name="connsiteX2" fmla="*/ 632687 w 2413858"/>
              <a:gd name="connsiteY2" fmla="*/ 380990 h 3942538"/>
              <a:gd name="connsiteX3" fmla="*/ 748641 w 2413858"/>
              <a:gd name="connsiteY3" fmla="*/ 253232 h 3942538"/>
              <a:gd name="connsiteX4" fmla="*/ 1318486 w 2413858"/>
              <a:gd name="connsiteY4" fmla="*/ 9513 h 3942538"/>
              <a:gd name="connsiteX5" fmla="*/ 2413858 w 2413858"/>
              <a:gd name="connsiteY5" fmla="*/ 1264428 h 3942538"/>
              <a:gd name="connsiteX6" fmla="*/ 729489 w 2413858"/>
              <a:gd name="connsiteY6" fmla="*/ 2418483 h 3942538"/>
              <a:gd name="connsiteX7" fmla="*/ 637450 w 2413858"/>
              <a:gd name="connsiteY7" fmla="*/ 2290737 h 3942538"/>
              <a:gd name="connsiteX8" fmla="*/ 642942 w 2413858"/>
              <a:gd name="connsiteY8" fmla="*/ 3942538 h 3942538"/>
              <a:gd name="connsiteX9" fmla="*/ 0 w 2413858"/>
              <a:gd name="connsiteY9" fmla="*/ 3942538 h 3942538"/>
              <a:gd name="connsiteX10" fmla="*/ 833 w 2413858"/>
              <a:gd name="connsiteY10" fmla="*/ 472255 h 3942538"/>
              <a:gd name="connsiteX0" fmla="*/ 833 w 2413858"/>
              <a:gd name="connsiteY0" fmla="*/ 472255 h 3942538"/>
              <a:gd name="connsiteX1" fmla="*/ 636627 w 2413858"/>
              <a:gd name="connsiteY1" fmla="*/ 86493 h 3942538"/>
              <a:gd name="connsiteX2" fmla="*/ 632687 w 2413858"/>
              <a:gd name="connsiteY2" fmla="*/ 380990 h 3942538"/>
              <a:gd name="connsiteX3" fmla="*/ 748641 w 2413858"/>
              <a:gd name="connsiteY3" fmla="*/ 253232 h 3942538"/>
              <a:gd name="connsiteX4" fmla="*/ 1318486 w 2413858"/>
              <a:gd name="connsiteY4" fmla="*/ 9513 h 3942538"/>
              <a:gd name="connsiteX5" fmla="*/ 2413858 w 2413858"/>
              <a:gd name="connsiteY5" fmla="*/ 1264428 h 3942538"/>
              <a:gd name="connsiteX6" fmla="*/ 729489 w 2413858"/>
              <a:gd name="connsiteY6" fmla="*/ 2418483 h 3942538"/>
              <a:gd name="connsiteX7" fmla="*/ 637450 w 2413858"/>
              <a:gd name="connsiteY7" fmla="*/ 2290737 h 3942538"/>
              <a:gd name="connsiteX8" fmla="*/ 642942 w 2413858"/>
              <a:gd name="connsiteY8" fmla="*/ 3942538 h 3942538"/>
              <a:gd name="connsiteX9" fmla="*/ 0 w 2413858"/>
              <a:gd name="connsiteY9" fmla="*/ 3942538 h 3942538"/>
              <a:gd name="connsiteX10" fmla="*/ 833 w 2413858"/>
              <a:gd name="connsiteY10" fmla="*/ 472255 h 3942538"/>
              <a:gd name="connsiteX0" fmla="*/ 833 w 2413858"/>
              <a:gd name="connsiteY0" fmla="*/ 472255 h 3942538"/>
              <a:gd name="connsiteX1" fmla="*/ 636627 w 2413858"/>
              <a:gd name="connsiteY1" fmla="*/ 86493 h 3942538"/>
              <a:gd name="connsiteX2" fmla="*/ 632687 w 2413858"/>
              <a:gd name="connsiteY2" fmla="*/ 380990 h 3942538"/>
              <a:gd name="connsiteX3" fmla="*/ 748641 w 2413858"/>
              <a:gd name="connsiteY3" fmla="*/ 253232 h 3942538"/>
              <a:gd name="connsiteX4" fmla="*/ 1318486 w 2413858"/>
              <a:gd name="connsiteY4" fmla="*/ 9513 h 3942538"/>
              <a:gd name="connsiteX5" fmla="*/ 2413858 w 2413858"/>
              <a:gd name="connsiteY5" fmla="*/ 1264428 h 3942538"/>
              <a:gd name="connsiteX6" fmla="*/ 729489 w 2413858"/>
              <a:gd name="connsiteY6" fmla="*/ 2418483 h 3942538"/>
              <a:gd name="connsiteX7" fmla="*/ 635897 w 2413858"/>
              <a:gd name="connsiteY7" fmla="*/ 2254228 h 3942538"/>
              <a:gd name="connsiteX8" fmla="*/ 642942 w 2413858"/>
              <a:gd name="connsiteY8" fmla="*/ 3942538 h 3942538"/>
              <a:gd name="connsiteX9" fmla="*/ 0 w 2413858"/>
              <a:gd name="connsiteY9" fmla="*/ 3942538 h 3942538"/>
              <a:gd name="connsiteX10" fmla="*/ 833 w 2413858"/>
              <a:gd name="connsiteY10" fmla="*/ 472255 h 3942538"/>
              <a:gd name="connsiteX0" fmla="*/ 833 w 2413858"/>
              <a:gd name="connsiteY0" fmla="*/ 472255 h 3942538"/>
              <a:gd name="connsiteX1" fmla="*/ 636627 w 2413858"/>
              <a:gd name="connsiteY1" fmla="*/ 86493 h 3942538"/>
              <a:gd name="connsiteX2" fmla="*/ 632687 w 2413858"/>
              <a:gd name="connsiteY2" fmla="*/ 380990 h 3942538"/>
              <a:gd name="connsiteX3" fmla="*/ 748641 w 2413858"/>
              <a:gd name="connsiteY3" fmla="*/ 253232 h 3942538"/>
              <a:gd name="connsiteX4" fmla="*/ 1318486 w 2413858"/>
              <a:gd name="connsiteY4" fmla="*/ 9513 h 3942538"/>
              <a:gd name="connsiteX5" fmla="*/ 2413858 w 2413858"/>
              <a:gd name="connsiteY5" fmla="*/ 1264428 h 3942538"/>
              <a:gd name="connsiteX6" fmla="*/ 789848 w 2413858"/>
              <a:gd name="connsiteY6" fmla="*/ 2424836 h 3942538"/>
              <a:gd name="connsiteX7" fmla="*/ 635897 w 2413858"/>
              <a:gd name="connsiteY7" fmla="*/ 2254228 h 3942538"/>
              <a:gd name="connsiteX8" fmla="*/ 642942 w 2413858"/>
              <a:gd name="connsiteY8" fmla="*/ 3942538 h 3942538"/>
              <a:gd name="connsiteX9" fmla="*/ 0 w 2413858"/>
              <a:gd name="connsiteY9" fmla="*/ 3942538 h 3942538"/>
              <a:gd name="connsiteX10" fmla="*/ 833 w 2413858"/>
              <a:gd name="connsiteY10" fmla="*/ 472255 h 3942538"/>
              <a:gd name="connsiteX0" fmla="*/ 833 w 2413858"/>
              <a:gd name="connsiteY0" fmla="*/ 472255 h 3942538"/>
              <a:gd name="connsiteX1" fmla="*/ 636627 w 2413858"/>
              <a:gd name="connsiteY1" fmla="*/ 86493 h 3942538"/>
              <a:gd name="connsiteX2" fmla="*/ 632687 w 2413858"/>
              <a:gd name="connsiteY2" fmla="*/ 380990 h 3942538"/>
              <a:gd name="connsiteX3" fmla="*/ 748641 w 2413858"/>
              <a:gd name="connsiteY3" fmla="*/ 253232 h 3942538"/>
              <a:gd name="connsiteX4" fmla="*/ 1318486 w 2413858"/>
              <a:gd name="connsiteY4" fmla="*/ 9513 h 3942538"/>
              <a:gd name="connsiteX5" fmla="*/ 2413858 w 2413858"/>
              <a:gd name="connsiteY5" fmla="*/ 1264428 h 3942538"/>
              <a:gd name="connsiteX6" fmla="*/ 789848 w 2413858"/>
              <a:gd name="connsiteY6" fmla="*/ 2424836 h 3942538"/>
              <a:gd name="connsiteX7" fmla="*/ 635897 w 2413858"/>
              <a:gd name="connsiteY7" fmla="*/ 2254228 h 3942538"/>
              <a:gd name="connsiteX8" fmla="*/ 642942 w 2413858"/>
              <a:gd name="connsiteY8" fmla="*/ 3942538 h 3942538"/>
              <a:gd name="connsiteX9" fmla="*/ 0 w 2413858"/>
              <a:gd name="connsiteY9" fmla="*/ 3942538 h 3942538"/>
              <a:gd name="connsiteX10" fmla="*/ 833 w 2413858"/>
              <a:gd name="connsiteY10" fmla="*/ 472255 h 3942538"/>
              <a:gd name="connsiteX0" fmla="*/ 833 w 2446661"/>
              <a:gd name="connsiteY0" fmla="*/ 472255 h 3942538"/>
              <a:gd name="connsiteX1" fmla="*/ 636627 w 2446661"/>
              <a:gd name="connsiteY1" fmla="*/ 86493 h 3942538"/>
              <a:gd name="connsiteX2" fmla="*/ 632687 w 2446661"/>
              <a:gd name="connsiteY2" fmla="*/ 380990 h 3942538"/>
              <a:gd name="connsiteX3" fmla="*/ 748641 w 2446661"/>
              <a:gd name="connsiteY3" fmla="*/ 253232 h 3942538"/>
              <a:gd name="connsiteX4" fmla="*/ 1318486 w 2446661"/>
              <a:gd name="connsiteY4" fmla="*/ 9513 h 3942538"/>
              <a:gd name="connsiteX5" fmla="*/ 2413858 w 2446661"/>
              <a:gd name="connsiteY5" fmla="*/ 1264428 h 3942538"/>
              <a:gd name="connsiteX6" fmla="*/ 1411349 w 2446661"/>
              <a:gd name="connsiteY6" fmla="*/ 2650308 h 3942538"/>
              <a:gd name="connsiteX7" fmla="*/ 789848 w 2446661"/>
              <a:gd name="connsiteY7" fmla="*/ 2424836 h 3942538"/>
              <a:gd name="connsiteX8" fmla="*/ 635897 w 2446661"/>
              <a:gd name="connsiteY8" fmla="*/ 2254228 h 3942538"/>
              <a:gd name="connsiteX9" fmla="*/ 642942 w 2446661"/>
              <a:gd name="connsiteY9" fmla="*/ 3942538 h 3942538"/>
              <a:gd name="connsiteX10" fmla="*/ 0 w 2446661"/>
              <a:gd name="connsiteY10" fmla="*/ 3942538 h 3942538"/>
              <a:gd name="connsiteX11" fmla="*/ 833 w 2446661"/>
              <a:gd name="connsiteY11" fmla="*/ 472255 h 3942538"/>
              <a:gd name="connsiteX0" fmla="*/ 833 w 2446661"/>
              <a:gd name="connsiteY0" fmla="*/ 472255 h 3942538"/>
              <a:gd name="connsiteX1" fmla="*/ 636627 w 2446661"/>
              <a:gd name="connsiteY1" fmla="*/ 86493 h 3942538"/>
              <a:gd name="connsiteX2" fmla="*/ 632687 w 2446661"/>
              <a:gd name="connsiteY2" fmla="*/ 380990 h 3942538"/>
              <a:gd name="connsiteX3" fmla="*/ 748641 w 2446661"/>
              <a:gd name="connsiteY3" fmla="*/ 253232 h 3942538"/>
              <a:gd name="connsiteX4" fmla="*/ 1318486 w 2446661"/>
              <a:gd name="connsiteY4" fmla="*/ 9513 h 3942538"/>
              <a:gd name="connsiteX5" fmla="*/ 2413858 w 2446661"/>
              <a:gd name="connsiteY5" fmla="*/ 1264428 h 3942538"/>
              <a:gd name="connsiteX6" fmla="*/ 1411349 w 2446661"/>
              <a:gd name="connsiteY6" fmla="*/ 2650308 h 3942538"/>
              <a:gd name="connsiteX7" fmla="*/ 789848 w 2446661"/>
              <a:gd name="connsiteY7" fmla="*/ 2424836 h 3942538"/>
              <a:gd name="connsiteX8" fmla="*/ 635897 w 2446661"/>
              <a:gd name="connsiteY8" fmla="*/ 2254228 h 3942538"/>
              <a:gd name="connsiteX9" fmla="*/ 642942 w 2446661"/>
              <a:gd name="connsiteY9" fmla="*/ 3942538 h 3942538"/>
              <a:gd name="connsiteX10" fmla="*/ 0 w 2446661"/>
              <a:gd name="connsiteY10" fmla="*/ 3942538 h 3942538"/>
              <a:gd name="connsiteX11" fmla="*/ 833 w 2446661"/>
              <a:gd name="connsiteY11" fmla="*/ 472255 h 3942538"/>
              <a:gd name="connsiteX0" fmla="*/ 833 w 2446661"/>
              <a:gd name="connsiteY0" fmla="*/ 472255 h 3942538"/>
              <a:gd name="connsiteX1" fmla="*/ 636627 w 2446661"/>
              <a:gd name="connsiteY1" fmla="*/ 86493 h 3942538"/>
              <a:gd name="connsiteX2" fmla="*/ 632687 w 2446661"/>
              <a:gd name="connsiteY2" fmla="*/ 380990 h 3942538"/>
              <a:gd name="connsiteX3" fmla="*/ 748641 w 2446661"/>
              <a:gd name="connsiteY3" fmla="*/ 253232 h 3942538"/>
              <a:gd name="connsiteX4" fmla="*/ 1318486 w 2446661"/>
              <a:gd name="connsiteY4" fmla="*/ 9513 h 3942538"/>
              <a:gd name="connsiteX5" fmla="*/ 2413858 w 2446661"/>
              <a:gd name="connsiteY5" fmla="*/ 1264428 h 3942538"/>
              <a:gd name="connsiteX6" fmla="*/ 1411349 w 2446661"/>
              <a:gd name="connsiteY6" fmla="*/ 2650308 h 3942538"/>
              <a:gd name="connsiteX7" fmla="*/ 789848 w 2446661"/>
              <a:gd name="connsiteY7" fmla="*/ 2424836 h 3942538"/>
              <a:gd name="connsiteX8" fmla="*/ 635897 w 2446661"/>
              <a:gd name="connsiteY8" fmla="*/ 2254228 h 3942538"/>
              <a:gd name="connsiteX9" fmla="*/ 642942 w 2446661"/>
              <a:gd name="connsiteY9" fmla="*/ 3942538 h 3942538"/>
              <a:gd name="connsiteX10" fmla="*/ 0 w 2446661"/>
              <a:gd name="connsiteY10" fmla="*/ 3942538 h 3942538"/>
              <a:gd name="connsiteX11" fmla="*/ 833 w 2446661"/>
              <a:gd name="connsiteY11" fmla="*/ 472255 h 3942538"/>
              <a:gd name="connsiteX0" fmla="*/ 833 w 2446661"/>
              <a:gd name="connsiteY0" fmla="*/ 472255 h 3942538"/>
              <a:gd name="connsiteX1" fmla="*/ 636627 w 2446661"/>
              <a:gd name="connsiteY1" fmla="*/ 86493 h 3942538"/>
              <a:gd name="connsiteX2" fmla="*/ 632687 w 2446661"/>
              <a:gd name="connsiteY2" fmla="*/ 380990 h 3942538"/>
              <a:gd name="connsiteX3" fmla="*/ 748641 w 2446661"/>
              <a:gd name="connsiteY3" fmla="*/ 253232 h 3942538"/>
              <a:gd name="connsiteX4" fmla="*/ 1318486 w 2446661"/>
              <a:gd name="connsiteY4" fmla="*/ 9513 h 3942538"/>
              <a:gd name="connsiteX5" fmla="*/ 2413858 w 2446661"/>
              <a:gd name="connsiteY5" fmla="*/ 1264428 h 3942538"/>
              <a:gd name="connsiteX6" fmla="*/ 1419316 w 2446661"/>
              <a:gd name="connsiteY6" fmla="*/ 2628084 h 3942538"/>
              <a:gd name="connsiteX7" fmla="*/ 789848 w 2446661"/>
              <a:gd name="connsiteY7" fmla="*/ 2424836 h 3942538"/>
              <a:gd name="connsiteX8" fmla="*/ 635897 w 2446661"/>
              <a:gd name="connsiteY8" fmla="*/ 2254228 h 3942538"/>
              <a:gd name="connsiteX9" fmla="*/ 642942 w 2446661"/>
              <a:gd name="connsiteY9" fmla="*/ 3942538 h 3942538"/>
              <a:gd name="connsiteX10" fmla="*/ 0 w 2446661"/>
              <a:gd name="connsiteY10" fmla="*/ 3942538 h 3942538"/>
              <a:gd name="connsiteX11" fmla="*/ 833 w 2446661"/>
              <a:gd name="connsiteY11" fmla="*/ 472255 h 3942538"/>
              <a:gd name="connsiteX0" fmla="*/ 833 w 2446661"/>
              <a:gd name="connsiteY0" fmla="*/ 472255 h 3942538"/>
              <a:gd name="connsiteX1" fmla="*/ 636627 w 2446661"/>
              <a:gd name="connsiteY1" fmla="*/ 86493 h 3942538"/>
              <a:gd name="connsiteX2" fmla="*/ 632687 w 2446661"/>
              <a:gd name="connsiteY2" fmla="*/ 380990 h 3942538"/>
              <a:gd name="connsiteX3" fmla="*/ 748641 w 2446661"/>
              <a:gd name="connsiteY3" fmla="*/ 253232 h 3942538"/>
              <a:gd name="connsiteX4" fmla="*/ 1318486 w 2446661"/>
              <a:gd name="connsiteY4" fmla="*/ 9513 h 3942538"/>
              <a:gd name="connsiteX5" fmla="*/ 2413858 w 2446661"/>
              <a:gd name="connsiteY5" fmla="*/ 1264428 h 3942538"/>
              <a:gd name="connsiteX6" fmla="*/ 1419316 w 2446661"/>
              <a:gd name="connsiteY6" fmla="*/ 2628084 h 3942538"/>
              <a:gd name="connsiteX7" fmla="*/ 789848 w 2446661"/>
              <a:gd name="connsiteY7" fmla="*/ 2424836 h 3942538"/>
              <a:gd name="connsiteX8" fmla="*/ 635897 w 2446661"/>
              <a:gd name="connsiteY8" fmla="*/ 2254228 h 3942538"/>
              <a:gd name="connsiteX9" fmla="*/ 642942 w 2446661"/>
              <a:gd name="connsiteY9" fmla="*/ 3942538 h 3942538"/>
              <a:gd name="connsiteX10" fmla="*/ 0 w 2446661"/>
              <a:gd name="connsiteY10" fmla="*/ 3942538 h 3942538"/>
              <a:gd name="connsiteX11" fmla="*/ 833 w 2446661"/>
              <a:gd name="connsiteY11" fmla="*/ 472255 h 3942538"/>
              <a:gd name="connsiteX0" fmla="*/ 833 w 2446661"/>
              <a:gd name="connsiteY0" fmla="*/ 472255 h 3942538"/>
              <a:gd name="connsiteX1" fmla="*/ 636627 w 2446661"/>
              <a:gd name="connsiteY1" fmla="*/ 86493 h 3942538"/>
              <a:gd name="connsiteX2" fmla="*/ 632687 w 2446661"/>
              <a:gd name="connsiteY2" fmla="*/ 380990 h 3942538"/>
              <a:gd name="connsiteX3" fmla="*/ 748641 w 2446661"/>
              <a:gd name="connsiteY3" fmla="*/ 253232 h 3942538"/>
              <a:gd name="connsiteX4" fmla="*/ 1318486 w 2446661"/>
              <a:gd name="connsiteY4" fmla="*/ 9513 h 3942538"/>
              <a:gd name="connsiteX5" fmla="*/ 2413858 w 2446661"/>
              <a:gd name="connsiteY5" fmla="*/ 1264428 h 3942538"/>
              <a:gd name="connsiteX6" fmla="*/ 1419316 w 2446661"/>
              <a:gd name="connsiteY6" fmla="*/ 2628084 h 3942538"/>
              <a:gd name="connsiteX7" fmla="*/ 789848 w 2446661"/>
              <a:gd name="connsiteY7" fmla="*/ 2424836 h 3942538"/>
              <a:gd name="connsiteX8" fmla="*/ 635897 w 2446661"/>
              <a:gd name="connsiteY8" fmla="*/ 2254228 h 3942538"/>
              <a:gd name="connsiteX9" fmla="*/ 642942 w 2446661"/>
              <a:gd name="connsiteY9" fmla="*/ 3942538 h 3942538"/>
              <a:gd name="connsiteX10" fmla="*/ 0 w 2446661"/>
              <a:gd name="connsiteY10" fmla="*/ 3942538 h 3942538"/>
              <a:gd name="connsiteX11" fmla="*/ 833 w 2446661"/>
              <a:gd name="connsiteY11" fmla="*/ 472255 h 394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6661" h="3942538">
                <a:moveTo>
                  <a:pt x="833" y="472255"/>
                </a:moveTo>
                <a:lnTo>
                  <a:pt x="636627" y="86493"/>
                </a:lnTo>
                <a:cubicBezTo>
                  <a:pt x="633484" y="243278"/>
                  <a:pt x="634828" y="244742"/>
                  <a:pt x="632687" y="380990"/>
                </a:cubicBezTo>
                <a:cubicBezTo>
                  <a:pt x="667921" y="351379"/>
                  <a:pt x="659610" y="344792"/>
                  <a:pt x="748641" y="253232"/>
                </a:cubicBezTo>
                <a:cubicBezTo>
                  <a:pt x="781081" y="218851"/>
                  <a:pt x="942554" y="14439"/>
                  <a:pt x="1318486" y="9513"/>
                </a:cubicBezTo>
                <a:cubicBezTo>
                  <a:pt x="1364932" y="8333"/>
                  <a:pt x="2385304" y="0"/>
                  <a:pt x="2413858" y="1264428"/>
                </a:cubicBezTo>
                <a:cubicBezTo>
                  <a:pt x="2446661" y="1624126"/>
                  <a:pt x="2329010" y="2618948"/>
                  <a:pt x="1419316" y="2628084"/>
                </a:cubicBezTo>
                <a:cubicBezTo>
                  <a:pt x="1097907" y="2631312"/>
                  <a:pt x="913430" y="2519162"/>
                  <a:pt x="789848" y="2424836"/>
                </a:cubicBezTo>
                <a:cubicBezTo>
                  <a:pt x="680347" y="2318871"/>
                  <a:pt x="716272" y="2346179"/>
                  <a:pt x="635897" y="2254228"/>
                </a:cubicBezTo>
                <a:cubicBezTo>
                  <a:pt x="637728" y="2804828"/>
                  <a:pt x="641111" y="3391938"/>
                  <a:pt x="642942" y="3942538"/>
                </a:cubicBezTo>
                <a:lnTo>
                  <a:pt x="0" y="3942538"/>
                </a:lnTo>
                <a:cubicBezTo>
                  <a:pt x="278" y="2785777"/>
                  <a:pt x="555" y="1629016"/>
                  <a:pt x="833" y="472255"/>
                </a:cubicBezTo>
                <a:close/>
              </a:path>
            </a:pathLst>
          </a:custGeom>
          <a:solidFill>
            <a:srgbClr val="005B3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Forma livre 7"/>
          <p:cNvSpPr/>
          <p:nvPr/>
        </p:nvSpPr>
        <p:spPr>
          <a:xfrm>
            <a:off x="6166012" y="3979090"/>
            <a:ext cx="2377131" cy="2619360"/>
          </a:xfrm>
          <a:custGeom>
            <a:avLst/>
            <a:gdLst>
              <a:gd name="connsiteX0" fmla="*/ 0 w 2438426"/>
              <a:gd name="connsiteY0" fmla="*/ 1329542 h 2659084"/>
              <a:gd name="connsiteX1" fmla="*/ 320623 w 2438426"/>
              <a:gd name="connsiteY1" fmla="*/ 430951 h 2659084"/>
              <a:gd name="connsiteX2" fmla="*/ 1219215 w 2438426"/>
              <a:gd name="connsiteY2" fmla="*/ 1 h 2659084"/>
              <a:gd name="connsiteX3" fmla="*/ 2117806 w 2438426"/>
              <a:gd name="connsiteY3" fmla="*/ 430953 h 2659084"/>
              <a:gd name="connsiteX4" fmla="*/ 2438427 w 2438426"/>
              <a:gd name="connsiteY4" fmla="*/ 1329545 h 2659084"/>
              <a:gd name="connsiteX5" fmla="*/ 2117805 w 2438426"/>
              <a:gd name="connsiteY5" fmla="*/ 2228136 h 2659084"/>
              <a:gd name="connsiteX6" fmla="*/ 1219214 w 2438426"/>
              <a:gd name="connsiteY6" fmla="*/ 2659087 h 2659084"/>
              <a:gd name="connsiteX7" fmla="*/ 320623 w 2438426"/>
              <a:gd name="connsiteY7" fmla="*/ 2228135 h 2659084"/>
              <a:gd name="connsiteX8" fmla="*/ 2 w 2438426"/>
              <a:gd name="connsiteY8" fmla="*/ 1329543 h 2659084"/>
              <a:gd name="connsiteX9" fmla="*/ 0 w 2438426"/>
              <a:gd name="connsiteY9" fmla="*/ 1329542 h 2659084"/>
              <a:gd name="connsiteX0" fmla="*/ 0 w 2438427"/>
              <a:gd name="connsiteY0" fmla="*/ 1329541 h 2659086"/>
              <a:gd name="connsiteX1" fmla="*/ 320623 w 2438427"/>
              <a:gd name="connsiteY1" fmla="*/ 430950 h 2659086"/>
              <a:gd name="connsiteX2" fmla="*/ 1219215 w 2438427"/>
              <a:gd name="connsiteY2" fmla="*/ 0 h 2659086"/>
              <a:gd name="connsiteX3" fmla="*/ 2117806 w 2438427"/>
              <a:gd name="connsiteY3" fmla="*/ 430952 h 2659086"/>
              <a:gd name="connsiteX4" fmla="*/ 2438427 w 2438427"/>
              <a:gd name="connsiteY4" fmla="*/ 1329544 h 2659086"/>
              <a:gd name="connsiteX5" fmla="*/ 2117805 w 2438427"/>
              <a:gd name="connsiteY5" fmla="*/ 2228135 h 2659086"/>
              <a:gd name="connsiteX6" fmla="*/ 1219214 w 2438427"/>
              <a:gd name="connsiteY6" fmla="*/ 2659086 h 2659086"/>
              <a:gd name="connsiteX7" fmla="*/ 320623 w 2438427"/>
              <a:gd name="connsiteY7" fmla="*/ 2228134 h 2659086"/>
              <a:gd name="connsiteX8" fmla="*/ 2 w 2438427"/>
              <a:gd name="connsiteY8" fmla="*/ 1329542 h 2659086"/>
              <a:gd name="connsiteX9" fmla="*/ 0 w 2438427"/>
              <a:gd name="connsiteY9" fmla="*/ 1329541 h 2659086"/>
              <a:gd name="connsiteX0" fmla="*/ 90508 w 2438426"/>
              <a:gd name="connsiteY0" fmla="*/ 855683 h 2659086"/>
              <a:gd name="connsiteX1" fmla="*/ 320622 w 2438426"/>
              <a:gd name="connsiteY1" fmla="*/ 430950 h 2659086"/>
              <a:gd name="connsiteX2" fmla="*/ 1219214 w 2438426"/>
              <a:gd name="connsiteY2" fmla="*/ 0 h 2659086"/>
              <a:gd name="connsiteX3" fmla="*/ 2117805 w 2438426"/>
              <a:gd name="connsiteY3" fmla="*/ 430952 h 2659086"/>
              <a:gd name="connsiteX4" fmla="*/ 2438426 w 2438426"/>
              <a:gd name="connsiteY4" fmla="*/ 1329544 h 2659086"/>
              <a:gd name="connsiteX5" fmla="*/ 2117804 w 2438426"/>
              <a:gd name="connsiteY5" fmla="*/ 2228135 h 2659086"/>
              <a:gd name="connsiteX6" fmla="*/ 1219213 w 2438426"/>
              <a:gd name="connsiteY6" fmla="*/ 2659086 h 2659086"/>
              <a:gd name="connsiteX7" fmla="*/ 320622 w 2438426"/>
              <a:gd name="connsiteY7" fmla="*/ 2228134 h 2659086"/>
              <a:gd name="connsiteX8" fmla="*/ 1 w 2438426"/>
              <a:gd name="connsiteY8" fmla="*/ 1329542 h 2659086"/>
              <a:gd name="connsiteX9" fmla="*/ 90508 w 2438426"/>
              <a:gd name="connsiteY9" fmla="*/ 855683 h 2659086"/>
              <a:gd name="connsiteX0" fmla="*/ 50799 w 2398717"/>
              <a:gd name="connsiteY0" fmla="*/ 855683 h 2659086"/>
              <a:gd name="connsiteX1" fmla="*/ 280913 w 2398717"/>
              <a:gd name="connsiteY1" fmla="*/ 430950 h 2659086"/>
              <a:gd name="connsiteX2" fmla="*/ 1179505 w 2398717"/>
              <a:gd name="connsiteY2" fmla="*/ 0 h 2659086"/>
              <a:gd name="connsiteX3" fmla="*/ 2078096 w 2398717"/>
              <a:gd name="connsiteY3" fmla="*/ 430952 h 2659086"/>
              <a:gd name="connsiteX4" fmla="*/ 2398717 w 2398717"/>
              <a:gd name="connsiteY4" fmla="*/ 1329544 h 2659086"/>
              <a:gd name="connsiteX5" fmla="*/ 2078095 w 2398717"/>
              <a:gd name="connsiteY5" fmla="*/ 2228135 h 2659086"/>
              <a:gd name="connsiteX6" fmla="*/ 1179504 w 2398717"/>
              <a:gd name="connsiteY6" fmla="*/ 2659086 h 2659086"/>
              <a:gd name="connsiteX7" fmla="*/ 280913 w 2398717"/>
              <a:gd name="connsiteY7" fmla="*/ 2228134 h 2659086"/>
              <a:gd name="connsiteX8" fmla="*/ 1 w 2398717"/>
              <a:gd name="connsiteY8" fmla="*/ 1322409 h 2659086"/>
              <a:gd name="connsiteX9" fmla="*/ 50799 w 2398717"/>
              <a:gd name="connsiteY9" fmla="*/ 855683 h 2659086"/>
              <a:gd name="connsiteX0" fmla="*/ 60754 w 2408672"/>
              <a:gd name="connsiteY0" fmla="*/ 855683 h 2659086"/>
              <a:gd name="connsiteX1" fmla="*/ 290868 w 2408672"/>
              <a:gd name="connsiteY1" fmla="*/ 430950 h 2659086"/>
              <a:gd name="connsiteX2" fmla="*/ 1189460 w 2408672"/>
              <a:gd name="connsiteY2" fmla="*/ 0 h 2659086"/>
              <a:gd name="connsiteX3" fmla="*/ 2088051 w 2408672"/>
              <a:gd name="connsiteY3" fmla="*/ 430952 h 2659086"/>
              <a:gd name="connsiteX4" fmla="*/ 2408672 w 2408672"/>
              <a:gd name="connsiteY4" fmla="*/ 1329544 h 2659086"/>
              <a:gd name="connsiteX5" fmla="*/ 2088050 w 2408672"/>
              <a:gd name="connsiteY5" fmla="*/ 2228135 h 2659086"/>
              <a:gd name="connsiteX6" fmla="*/ 1189459 w 2408672"/>
              <a:gd name="connsiteY6" fmla="*/ 2659086 h 2659086"/>
              <a:gd name="connsiteX7" fmla="*/ 290868 w 2408672"/>
              <a:gd name="connsiteY7" fmla="*/ 2228134 h 2659086"/>
              <a:gd name="connsiteX8" fmla="*/ 9956 w 2408672"/>
              <a:gd name="connsiteY8" fmla="*/ 1322409 h 2659086"/>
              <a:gd name="connsiteX9" fmla="*/ 60754 w 2408672"/>
              <a:gd name="connsiteY9" fmla="*/ 855683 h 2659086"/>
              <a:gd name="connsiteX0" fmla="*/ 60754 w 2408672"/>
              <a:gd name="connsiteY0" fmla="*/ 864279 h 2667682"/>
              <a:gd name="connsiteX1" fmla="*/ 317875 w 2408672"/>
              <a:gd name="connsiteY1" fmla="*/ 387969 h 2667682"/>
              <a:gd name="connsiteX2" fmla="*/ 1189460 w 2408672"/>
              <a:gd name="connsiteY2" fmla="*/ 8596 h 2667682"/>
              <a:gd name="connsiteX3" fmla="*/ 2088051 w 2408672"/>
              <a:gd name="connsiteY3" fmla="*/ 439548 h 2667682"/>
              <a:gd name="connsiteX4" fmla="*/ 2408672 w 2408672"/>
              <a:gd name="connsiteY4" fmla="*/ 1338140 h 2667682"/>
              <a:gd name="connsiteX5" fmla="*/ 2088050 w 2408672"/>
              <a:gd name="connsiteY5" fmla="*/ 2236731 h 2667682"/>
              <a:gd name="connsiteX6" fmla="*/ 1189459 w 2408672"/>
              <a:gd name="connsiteY6" fmla="*/ 2667682 h 2667682"/>
              <a:gd name="connsiteX7" fmla="*/ 290868 w 2408672"/>
              <a:gd name="connsiteY7" fmla="*/ 2236730 h 2667682"/>
              <a:gd name="connsiteX8" fmla="*/ 9956 w 2408672"/>
              <a:gd name="connsiteY8" fmla="*/ 1331005 h 2667682"/>
              <a:gd name="connsiteX9" fmla="*/ 60754 w 2408672"/>
              <a:gd name="connsiteY9" fmla="*/ 864279 h 2667682"/>
              <a:gd name="connsiteX0" fmla="*/ 60754 w 2408672"/>
              <a:gd name="connsiteY0" fmla="*/ 864279 h 2667682"/>
              <a:gd name="connsiteX1" fmla="*/ 317875 w 2408672"/>
              <a:gd name="connsiteY1" fmla="*/ 387969 h 2667682"/>
              <a:gd name="connsiteX2" fmla="*/ 1189460 w 2408672"/>
              <a:gd name="connsiteY2" fmla="*/ 8596 h 2667682"/>
              <a:gd name="connsiteX3" fmla="*/ 2088051 w 2408672"/>
              <a:gd name="connsiteY3" fmla="*/ 439548 h 2667682"/>
              <a:gd name="connsiteX4" fmla="*/ 2408672 w 2408672"/>
              <a:gd name="connsiteY4" fmla="*/ 1338140 h 2667682"/>
              <a:gd name="connsiteX5" fmla="*/ 2088050 w 2408672"/>
              <a:gd name="connsiteY5" fmla="*/ 2236731 h 2667682"/>
              <a:gd name="connsiteX6" fmla="*/ 1189459 w 2408672"/>
              <a:gd name="connsiteY6" fmla="*/ 2667682 h 2667682"/>
              <a:gd name="connsiteX7" fmla="*/ 290868 w 2408672"/>
              <a:gd name="connsiteY7" fmla="*/ 2236730 h 2667682"/>
              <a:gd name="connsiteX8" fmla="*/ 9956 w 2408672"/>
              <a:gd name="connsiteY8" fmla="*/ 1331005 h 2667682"/>
              <a:gd name="connsiteX9" fmla="*/ 60754 w 2408672"/>
              <a:gd name="connsiteY9" fmla="*/ 864279 h 2667682"/>
              <a:gd name="connsiteX0" fmla="*/ 60754 w 2408672"/>
              <a:gd name="connsiteY0" fmla="*/ 864279 h 2682102"/>
              <a:gd name="connsiteX1" fmla="*/ 317875 w 2408672"/>
              <a:gd name="connsiteY1" fmla="*/ 387969 h 2682102"/>
              <a:gd name="connsiteX2" fmla="*/ 1189460 w 2408672"/>
              <a:gd name="connsiteY2" fmla="*/ 8596 h 2682102"/>
              <a:gd name="connsiteX3" fmla="*/ 2088051 w 2408672"/>
              <a:gd name="connsiteY3" fmla="*/ 439548 h 2682102"/>
              <a:gd name="connsiteX4" fmla="*/ 2408672 w 2408672"/>
              <a:gd name="connsiteY4" fmla="*/ 1338140 h 2682102"/>
              <a:gd name="connsiteX5" fmla="*/ 2088050 w 2408672"/>
              <a:gd name="connsiteY5" fmla="*/ 2236731 h 2682102"/>
              <a:gd name="connsiteX6" fmla="*/ 1189459 w 2408672"/>
              <a:gd name="connsiteY6" fmla="*/ 2667682 h 2682102"/>
              <a:gd name="connsiteX7" fmla="*/ 308350 w 2408672"/>
              <a:gd name="connsiteY7" fmla="*/ 2323253 h 2682102"/>
              <a:gd name="connsiteX8" fmla="*/ 9956 w 2408672"/>
              <a:gd name="connsiteY8" fmla="*/ 1331005 h 2682102"/>
              <a:gd name="connsiteX9" fmla="*/ 60754 w 2408672"/>
              <a:gd name="connsiteY9" fmla="*/ 864279 h 2682102"/>
              <a:gd name="connsiteX0" fmla="*/ 60754 w 2408672"/>
              <a:gd name="connsiteY0" fmla="*/ 864279 h 2682102"/>
              <a:gd name="connsiteX1" fmla="*/ 317875 w 2408672"/>
              <a:gd name="connsiteY1" fmla="*/ 387969 h 2682102"/>
              <a:gd name="connsiteX2" fmla="*/ 1189460 w 2408672"/>
              <a:gd name="connsiteY2" fmla="*/ 8596 h 2682102"/>
              <a:gd name="connsiteX3" fmla="*/ 2088051 w 2408672"/>
              <a:gd name="connsiteY3" fmla="*/ 439548 h 2682102"/>
              <a:gd name="connsiteX4" fmla="*/ 2408672 w 2408672"/>
              <a:gd name="connsiteY4" fmla="*/ 1338140 h 2682102"/>
              <a:gd name="connsiteX5" fmla="*/ 2088050 w 2408672"/>
              <a:gd name="connsiteY5" fmla="*/ 2236731 h 2682102"/>
              <a:gd name="connsiteX6" fmla="*/ 1189459 w 2408672"/>
              <a:gd name="connsiteY6" fmla="*/ 2667682 h 2682102"/>
              <a:gd name="connsiteX7" fmla="*/ 308350 w 2408672"/>
              <a:gd name="connsiteY7" fmla="*/ 2323253 h 2682102"/>
              <a:gd name="connsiteX8" fmla="*/ 9956 w 2408672"/>
              <a:gd name="connsiteY8" fmla="*/ 1331005 h 2682102"/>
              <a:gd name="connsiteX9" fmla="*/ 60754 w 2408672"/>
              <a:gd name="connsiteY9" fmla="*/ 864279 h 2682102"/>
              <a:gd name="connsiteX0" fmla="*/ 60754 w 2408672"/>
              <a:gd name="connsiteY0" fmla="*/ 864279 h 2676229"/>
              <a:gd name="connsiteX1" fmla="*/ 317875 w 2408672"/>
              <a:gd name="connsiteY1" fmla="*/ 387969 h 2676229"/>
              <a:gd name="connsiteX2" fmla="*/ 1189460 w 2408672"/>
              <a:gd name="connsiteY2" fmla="*/ 8596 h 2676229"/>
              <a:gd name="connsiteX3" fmla="*/ 2088051 w 2408672"/>
              <a:gd name="connsiteY3" fmla="*/ 439548 h 2676229"/>
              <a:gd name="connsiteX4" fmla="*/ 2408672 w 2408672"/>
              <a:gd name="connsiteY4" fmla="*/ 1338140 h 2676229"/>
              <a:gd name="connsiteX5" fmla="*/ 2088050 w 2408672"/>
              <a:gd name="connsiteY5" fmla="*/ 2236731 h 2676229"/>
              <a:gd name="connsiteX6" fmla="*/ 1189459 w 2408672"/>
              <a:gd name="connsiteY6" fmla="*/ 2667682 h 2676229"/>
              <a:gd name="connsiteX7" fmla="*/ 308350 w 2408672"/>
              <a:gd name="connsiteY7" fmla="*/ 2323253 h 2676229"/>
              <a:gd name="connsiteX8" fmla="*/ 9956 w 2408672"/>
              <a:gd name="connsiteY8" fmla="*/ 1331005 h 2676229"/>
              <a:gd name="connsiteX9" fmla="*/ 60754 w 2408672"/>
              <a:gd name="connsiteY9" fmla="*/ 864279 h 2676229"/>
              <a:gd name="connsiteX0" fmla="*/ 60754 w 2408672"/>
              <a:gd name="connsiteY0" fmla="*/ 864279 h 2657974"/>
              <a:gd name="connsiteX1" fmla="*/ 317875 w 2408672"/>
              <a:gd name="connsiteY1" fmla="*/ 387969 h 2657974"/>
              <a:gd name="connsiteX2" fmla="*/ 1189460 w 2408672"/>
              <a:gd name="connsiteY2" fmla="*/ 8596 h 2657974"/>
              <a:gd name="connsiteX3" fmla="*/ 2088051 w 2408672"/>
              <a:gd name="connsiteY3" fmla="*/ 439548 h 2657974"/>
              <a:gd name="connsiteX4" fmla="*/ 2408672 w 2408672"/>
              <a:gd name="connsiteY4" fmla="*/ 1338140 h 2657974"/>
              <a:gd name="connsiteX5" fmla="*/ 2088050 w 2408672"/>
              <a:gd name="connsiteY5" fmla="*/ 2236731 h 2657974"/>
              <a:gd name="connsiteX6" fmla="*/ 1214872 w 2408672"/>
              <a:gd name="connsiteY6" fmla="*/ 2649427 h 2657974"/>
              <a:gd name="connsiteX7" fmla="*/ 308350 w 2408672"/>
              <a:gd name="connsiteY7" fmla="*/ 2323253 h 2657974"/>
              <a:gd name="connsiteX8" fmla="*/ 9956 w 2408672"/>
              <a:gd name="connsiteY8" fmla="*/ 1331005 h 2657974"/>
              <a:gd name="connsiteX9" fmla="*/ 60754 w 2408672"/>
              <a:gd name="connsiteY9" fmla="*/ 864279 h 2657974"/>
              <a:gd name="connsiteX0" fmla="*/ 60754 w 2411583"/>
              <a:gd name="connsiteY0" fmla="*/ 864279 h 2657974"/>
              <a:gd name="connsiteX1" fmla="*/ 317875 w 2411583"/>
              <a:gd name="connsiteY1" fmla="*/ 387969 h 2657974"/>
              <a:gd name="connsiteX2" fmla="*/ 1189460 w 2411583"/>
              <a:gd name="connsiteY2" fmla="*/ 8596 h 2657974"/>
              <a:gd name="connsiteX3" fmla="*/ 2088051 w 2411583"/>
              <a:gd name="connsiteY3" fmla="*/ 439548 h 2657974"/>
              <a:gd name="connsiteX4" fmla="*/ 2408672 w 2411583"/>
              <a:gd name="connsiteY4" fmla="*/ 1338140 h 2657974"/>
              <a:gd name="connsiteX5" fmla="*/ 2105519 w 2411583"/>
              <a:gd name="connsiteY5" fmla="*/ 2301029 h 2657974"/>
              <a:gd name="connsiteX6" fmla="*/ 1214872 w 2411583"/>
              <a:gd name="connsiteY6" fmla="*/ 2649427 h 2657974"/>
              <a:gd name="connsiteX7" fmla="*/ 308350 w 2411583"/>
              <a:gd name="connsiteY7" fmla="*/ 2323253 h 2657974"/>
              <a:gd name="connsiteX8" fmla="*/ 9956 w 2411583"/>
              <a:gd name="connsiteY8" fmla="*/ 1331005 h 2657974"/>
              <a:gd name="connsiteX9" fmla="*/ 60754 w 2411583"/>
              <a:gd name="connsiteY9" fmla="*/ 864279 h 2657974"/>
              <a:gd name="connsiteX0" fmla="*/ 60754 w 2447292"/>
              <a:gd name="connsiteY0" fmla="*/ 864279 h 2657974"/>
              <a:gd name="connsiteX1" fmla="*/ 317875 w 2447292"/>
              <a:gd name="connsiteY1" fmla="*/ 387969 h 2657974"/>
              <a:gd name="connsiteX2" fmla="*/ 1189460 w 2447292"/>
              <a:gd name="connsiteY2" fmla="*/ 8596 h 2657974"/>
              <a:gd name="connsiteX3" fmla="*/ 2088051 w 2447292"/>
              <a:gd name="connsiteY3" fmla="*/ 439548 h 2657974"/>
              <a:gd name="connsiteX4" fmla="*/ 2408672 w 2447292"/>
              <a:gd name="connsiteY4" fmla="*/ 1338140 h 2657974"/>
              <a:gd name="connsiteX5" fmla="*/ 2326125 w 2447292"/>
              <a:gd name="connsiteY5" fmla="*/ 1860442 h 2657974"/>
              <a:gd name="connsiteX6" fmla="*/ 2105519 w 2447292"/>
              <a:gd name="connsiteY6" fmla="*/ 2301029 h 2657974"/>
              <a:gd name="connsiteX7" fmla="*/ 1214872 w 2447292"/>
              <a:gd name="connsiteY7" fmla="*/ 2649427 h 2657974"/>
              <a:gd name="connsiteX8" fmla="*/ 308350 w 2447292"/>
              <a:gd name="connsiteY8" fmla="*/ 2323253 h 2657974"/>
              <a:gd name="connsiteX9" fmla="*/ 9956 w 2447292"/>
              <a:gd name="connsiteY9" fmla="*/ 1331005 h 2657974"/>
              <a:gd name="connsiteX10" fmla="*/ 60754 w 2447292"/>
              <a:gd name="connsiteY10" fmla="*/ 864279 h 2657974"/>
              <a:gd name="connsiteX0" fmla="*/ 60754 w 2447292"/>
              <a:gd name="connsiteY0" fmla="*/ 864279 h 2657974"/>
              <a:gd name="connsiteX1" fmla="*/ 317875 w 2447292"/>
              <a:gd name="connsiteY1" fmla="*/ 387969 h 2657974"/>
              <a:gd name="connsiteX2" fmla="*/ 1189460 w 2447292"/>
              <a:gd name="connsiteY2" fmla="*/ 8596 h 2657974"/>
              <a:gd name="connsiteX3" fmla="*/ 2088051 w 2447292"/>
              <a:gd name="connsiteY3" fmla="*/ 439548 h 2657974"/>
              <a:gd name="connsiteX4" fmla="*/ 2408672 w 2447292"/>
              <a:gd name="connsiteY4" fmla="*/ 1338140 h 2657974"/>
              <a:gd name="connsiteX5" fmla="*/ 2326125 w 2447292"/>
              <a:gd name="connsiteY5" fmla="*/ 1860442 h 2657974"/>
              <a:gd name="connsiteX6" fmla="*/ 2105519 w 2447292"/>
              <a:gd name="connsiteY6" fmla="*/ 2301029 h 2657974"/>
              <a:gd name="connsiteX7" fmla="*/ 1214872 w 2447292"/>
              <a:gd name="connsiteY7" fmla="*/ 2649427 h 2657974"/>
              <a:gd name="connsiteX8" fmla="*/ 308350 w 2447292"/>
              <a:gd name="connsiteY8" fmla="*/ 2323253 h 2657974"/>
              <a:gd name="connsiteX9" fmla="*/ 9956 w 2447292"/>
              <a:gd name="connsiteY9" fmla="*/ 1331005 h 2657974"/>
              <a:gd name="connsiteX10" fmla="*/ 60754 w 2447292"/>
              <a:gd name="connsiteY10" fmla="*/ 864279 h 2657974"/>
              <a:gd name="connsiteX0" fmla="*/ 60754 w 2447292"/>
              <a:gd name="connsiteY0" fmla="*/ 864279 h 2657974"/>
              <a:gd name="connsiteX1" fmla="*/ 317875 w 2447292"/>
              <a:gd name="connsiteY1" fmla="*/ 387969 h 2657974"/>
              <a:gd name="connsiteX2" fmla="*/ 1189460 w 2447292"/>
              <a:gd name="connsiteY2" fmla="*/ 8596 h 2657974"/>
              <a:gd name="connsiteX3" fmla="*/ 2088051 w 2447292"/>
              <a:gd name="connsiteY3" fmla="*/ 439548 h 2657974"/>
              <a:gd name="connsiteX4" fmla="*/ 2408672 w 2447292"/>
              <a:gd name="connsiteY4" fmla="*/ 1338140 h 2657974"/>
              <a:gd name="connsiteX5" fmla="*/ 2315018 w 2447292"/>
              <a:gd name="connsiteY5" fmla="*/ 1900137 h 2657974"/>
              <a:gd name="connsiteX6" fmla="*/ 2105519 w 2447292"/>
              <a:gd name="connsiteY6" fmla="*/ 2301029 h 2657974"/>
              <a:gd name="connsiteX7" fmla="*/ 1214872 w 2447292"/>
              <a:gd name="connsiteY7" fmla="*/ 2649427 h 2657974"/>
              <a:gd name="connsiteX8" fmla="*/ 308350 w 2447292"/>
              <a:gd name="connsiteY8" fmla="*/ 2323253 h 2657974"/>
              <a:gd name="connsiteX9" fmla="*/ 9956 w 2447292"/>
              <a:gd name="connsiteY9" fmla="*/ 1331005 h 2657974"/>
              <a:gd name="connsiteX10" fmla="*/ 60754 w 2447292"/>
              <a:gd name="connsiteY10" fmla="*/ 864279 h 2657974"/>
              <a:gd name="connsiteX0" fmla="*/ 60754 w 2459463"/>
              <a:gd name="connsiteY0" fmla="*/ 864279 h 2657974"/>
              <a:gd name="connsiteX1" fmla="*/ 317875 w 2459463"/>
              <a:gd name="connsiteY1" fmla="*/ 387969 h 2657974"/>
              <a:gd name="connsiteX2" fmla="*/ 1189460 w 2459463"/>
              <a:gd name="connsiteY2" fmla="*/ 8596 h 2657974"/>
              <a:gd name="connsiteX3" fmla="*/ 2088051 w 2459463"/>
              <a:gd name="connsiteY3" fmla="*/ 439548 h 2657974"/>
              <a:gd name="connsiteX4" fmla="*/ 2408672 w 2459463"/>
              <a:gd name="connsiteY4" fmla="*/ 1338140 h 2657974"/>
              <a:gd name="connsiteX5" fmla="*/ 1679937 w 2459463"/>
              <a:gd name="connsiteY5" fmla="*/ 1866739 h 2657974"/>
              <a:gd name="connsiteX6" fmla="*/ 2315018 w 2459463"/>
              <a:gd name="connsiteY6" fmla="*/ 1900137 h 2657974"/>
              <a:gd name="connsiteX7" fmla="*/ 2105519 w 2459463"/>
              <a:gd name="connsiteY7" fmla="*/ 2301029 h 2657974"/>
              <a:gd name="connsiteX8" fmla="*/ 1214872 w 2459463"/>
              <a:gd name="connsiteY8" fmla="*/ 2649427 h 2657974"/>
              <a:gd name="connsiteX9" fmla="*/ 308350 w 2459463"/>
              <a:gd name="connsiteY9" fmla="*/ 2323253 h 2657974"/>
              <a:gd name="connsiteX10" fmla="*/ 9956 w 2459463"/>
              <a:gd name="connsiteY10" fmla="*/ 1331005 h 2657974"/>
              <a:gd name="connsiteX11" fmla="*/ 60754 w 2459463"/>
              <a:gd name="connsiteY11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1679937 w 2498382"/>
              <a:gd name="connsiteY6" fmla="*/ 1866739 h 2657974"/>
              <a:gd name="connsiteX7" fmla="*/ 2315018 w 2498382"/>
              <a:gd name="connsiteY7" fmla="*/ 1900137 h 2657974"/>
              <a:gd name="connsiteX8" fmla="*/ 2105519 w 2498382"/>
              <a:gd name="connsiteY8" fmla="*/ 2301029 h 2657974"/>
              <a:gd name="connsiteX9" fmla="*/ 1214872 w 2498382"/>
              <a:gd name="connsiteY9" fmla="*/ 2649427 h 2657974"/>
              <a:gd name="connsiteX10" fmla="*/ 308350 w 2498382"/>
              <a:gd name="connsiteY10" fmla="*/ 2323253 h 2657974"/>
              <a:gd name="connsiteX11" fmla="*/ 9956 w 2498382"/>
              <a:gd name="connsiteY11" fmla="*/ 1331005 h 2657974"/>
              <a:gd name="connsiteX12" fmla="*/ 60754 w 2498382"/>
              <a:gd name="connsiteY12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679937 w 2498382"/>
              <a:gd name="connsiteY7" fmla="*/ 1866739 h 2657974"/>
              <a:gd name="connsiteX8" fmla="*/ 2315018 w 2498382"/>
              <a:gd name="connsiteY8" fmla="*/ 1900137 h 2657974"/>
              <a:gd name="connsiteX9" fmla="*/ 2105519 w 2498382"/>
              <a:gd name="connsiteY9" fmla="*/ 2301029 h 2657974"/>
              <a:gd name="connsiteX10" fmla="*/ 1214872 w 2498382"/>
              <a:gd name="connsiteY10" fmla="*/ 2649427 h 2657974"/>
              <a:gd name="connsiteX11" fmla="*/ 308350 w 2498382"/>
              <a:gd name="connsiteY11" fmla="*/ 2323253 h 2657974"/>
              <a:gd name="connsiteX12" fmla="*/ 9956 w 2498382"/>
              <a:gd name="connsiteY12" fmla="*/ 1331005 h 2657974"/>
              <a:gd name="connsiteX13" fmla="*/ 60754 w 2498382"/>
              <a:gd name="connsiteY13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679937 w 2498382"/>
              <a:gd name="connsiteY7" fmla="*/ 1866739 h 2657974"/>
              <a:gd name="connsiteX8" fmla="*/ 2301529 w 2498382"/>
              <a:gd name="connsiteY8" fmla="*/ 1873156 h 2657974"/>
              <a:gd name="connsiteX9" fmla="*/ 2105519 w 2498382"/>
              <a:gd name="connsiteY9" fmla="*/ 2301029 h 2657974"/>
              <a:gd name="connsiteX10" fmla="*/ 1214872 w 2498382"/>
              <a:gd name="connsiteY10" fmla="*/ 2649427 h 2657974"/>
              <a:gd name="connsiteX11" fmla="*/ 308350 w 2498382"/>
              <a:gd name="connsiteY11" fmla="*/ 2323253 h 2657974"/>
              <a:gd name="connsiteX12" fmla="*/ 9956 w 2498382"/>
              <a:gd name="connsiteY12" fmla="*/ 1331005 h 2657974"/>
              <a:gd name="connsiteX13" fmla="*/ 60754 w 2498382"/>
              <a:gd name="connsiteY13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679937 w 2498382"/>
              <a:gd name="connsiteY7" fmla="*/ 1866739 h 2657974"/>
              <a:gd name="connsiteX8" fmla="*/ 2301529 w 2498382"/>
              <a:gd name="connsiteY8" fmla="*/ 1873156 h 2657974"/>
              <a:gd name="connsiteX9" fmla="*/ 2105519 w 2498382"/>
              <a:gd name="connsiteY9" fmla="*/ 2301029 h 2657974"/>
              <a:gd name="connsiteX10" fmla="*/ 1214872 w 2498382"/>
              <a:gd name="connsiteY10" fmla="*/ 2649427 h 2657974"/>
              <a:gd name="connsiteX11" fmla="*/ 308350 w 2498382"/>
              <a:gd name="connsiteY11" fmla="*/ 2323253 h 2657974"/>
              <a:gd name="connsiteX12" fmla="*/ 9956 w 2498382"/>
              <a:gd name="connsiteY12" fmla="*/ 1331005 h 2657974"/>
              <a:gd name="connsiteX13" fmla="*/ 60754 w 2498382"/>
              <a:gd name="connsiteY13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679937 w 2498382"/>
              <a:gd name="connsiteY7" fmla="*/ 1866739 h 2657974"/>
              <a:gd name="connsiteX8" fmla="*/ 2321378 w 2498382"/>
              <a:gd name="connsiteY8" fmla="*/ 1884276 h 2657974"/>
              <a:gd name="connsiteX9" fmla="*/ 2105519 w 2498382"/>
              <a:gd name="connsiteY9" fmla="*/ 2301029 h 2657974"/>
              <a:gd name="connsiteX10" fmla="*/ 1214872 w 2498382"/>
              <a:gd name="connsiteY10" fmla="*/ 2649427 h 2657974"/>
              <a:gd name="connsiteX11" fmla="*/ 308350 w 2498382"/>
              <a:gd name="connsiteY11" fmla="*/ 2323253 h 2657974"/>
              <a:gd name="connsiteX12" fmla="*/ 9956 w 2498382"/>
              <a:gd name="connsiteY12" fmla="*/ 1331005 h 2657974"/>
              <a:gd name="connsiteX13" fmla="*/ 60754 w 2498382"/>
              <a:gd name="connsiteY13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679937 w 2498382"/>
              <a:gd name="connsiteY7" fmla="*/ 1866739 h 2657974"/>
              <a:gd name="connsiteX8" fmla="*/ 2321378 w 2498382"/>
              <a:gd name="connsiteY8" fmla="*/ 1884276 h 2657974"/>
              <a:gd name="connsiteX9" fmla="*/ 2105519 w 2498382"/>
              <a:gd name="connsiteY9" fmla="*/ 2301029 h 2657974"/>
              <a:gd name="connsiteX10" fmla="*/ 1214872 w 2498382"/>
              <a:gd name="connsiteY10" fmla="*/ 2649427 h 2657974"/>
              <a:gd name="connsiteX11" fmla="*/ 308350 w 2498382"/>
              <a:gd name="connsiteY11" fmla="*/ 2323253 h 2657974"/>
              <a:gd name="connsiteX12" fmla="*/ 9956 w 2498382"/>
              <a:gd name="connsiteY12" fmla="*/ 1331005 h 2657974"/>
              <a:gd name="connsiteX13" fmla="*/ 60754 w 2498382"/>
              <a:gd name="connsiteY13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679937 w 2498382"/>
              <a:gd name="connsiteY7" fmla="*/ 1866739 h 2657974"/>
              <a:gd name="connsiteX8" fmla="*/ 2321378 w 2498382"/>
              <a:gd name="connsiteY8" fmla="*/ 1884276 h 2657974"/>
              <a:gd name="connsiteX9" fmla="*/ 2105519 w 2498382"/>
              <a:gd name="connsiteY9" fmla="*/ 2301029 h 2657974"/>
              <a:gd name="connsiteX10" fmla="*/ 1214872 w 2498382"/>
              <a:gd name="connsiteY10" fmla="*/ 2649427 h 2657974"/>
              <a:gd name="connsiteX11" fmla="*/ 308350 w 2498382"/>
              <a:gd name="connsiteY11" fmla="*/ 2323253 h 2657974"/>
              <a:gd name="connsiteX12" fmla="*/ 9956 w 2498382"/>
              <a:gd name="connsiteY12" fmla="*/ 1331005 h 2657974"/>
              <a:gd name="connsiteX13" fmla="*/ 60754 w 2498382"/>
              <a:gd name="connsiteY13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679937 w 2498382"/>
              <a:gd name="connsiteY7" fmla="*/ 1866739 h 2657974"/>
              <a:gd name="connsiteX8" fmla="*/ 2321378 w 2498382"/>
              <a:gd name="connsiteY8" fmla="*/ 1884276 h 2657974"/>
              <a:gd name="connsiteX9" fmla="*/ 2105519 w 2498382"/>
              <a:gd name="connsiteY9" fmla="*/ 2301029 h 2657974"/>
              <a:gd name="connsiteX10" fmla="*/ 1214872 w 2498382"/>
              <a:gd name="connsiteY10" fmla="*/ 2649427 h 2657974"/>
              <a:gd name="connsiteX11" fmla="*/ 308350 w 2498382"/>
              <a:gd name="connsiteY11" fmla="*/ 2323253 h 2657974"/>
              <a:gd name="connsiteX12" fmla="*/ 9956 w 2498382"/>
              <a:gd name="connsiteY12" fmla="*/ 1331005 h 2657974"/>
              <a:gd name="connsiteX13" fmla="*/ 60754 w 2498382"/>
              <a:gd name="connsiteY13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664072 w 2498382"/>
              <a:gd name="connsiteY7" fmla="*/ 1880240 h 2657974"/>
              <a:gd name="connsiteX8" fmla="*/ 2321378 w 2498382"/>
              <a:gd name="connsiteY8" fmla="*/ 1884276 h 2657974"/>
              <a:gd name="connsiteX9" fmla="*/ 2105519 w 2498382"/>
              <a:gd name="connsiteY9" fmla="*/ 2301029 h 2657974"/>
              <a:gd name="connsiteX10" fmla="*/ 1214872 w 2498382"/>
              <a:gd name="connsiteY10" fmla="*/ 2649427 h 2657974"/>
              <a:gd name="connsiteX11" fmla="*/ 308350 w 2498382"/>
              <a:gd name="connsiteY11" fmla="*/ 2323253 h 2657974"/>
              <a:gd name="connsiteX12" fmla="*/ 9956 w 2498382"/>
              <a:gd name="connsiteY12" fmla="*/ 1331005 h 2657974"/>
              <a:gd name="connsiteX13" fmla="*/ 60754 w 2498382"/>
              <a:gd name="connsiteY13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664072 w 2498382"/>
              <a:gd name="connsiteY7" fmla="*/ 1880240 h 2657974"/>
              <a:gd name="connsiteX8" fmla="*/ 2321378 w 2498382"/>
              <a:gd name="connsiteY8" fmla="*/ 1884276 h 2657974"/>
              <a:gd name="connsiteX9" fmla="*/ 2105519 w 2498382"/>
              <a:gd name="connsiteY9" fmla="*/ 2301029 h 2657974"/>
              <a:gd name="connsiteX10" fmla="*/ 1214872 w 2498382"/>
              <a:gd name="connsiteY10" fmla="*/ 2649427 h 2657974"/>
              <a:gd name="connsiteX11" fmla="*/ 308350 w 2498382"/>
              <a:gd name="connsiteY11" fmla="*/ 2323253 h 2657974"/>
              <a:gd name="connsiteX12" fmla="*/ 9956 w 2498382"/>
              <a:gd name="connsiteY12" fmla="*/ 1331005 h 2657974"/>
              <a:gd name="connsiteX13" fmla="*/ 60754 w 2498382"/>
              <a:gd name="connsiteY13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226787 w 2498382"/>
              <a:gd name="connsiteY7" fmla="*/ 2160481 h 2657974"/>
              <a:gd name="connsiteX8" fmla="*/ 1664072 w 2498382"/>
              <a:gd name="connsiteY8" fmla="*/ 1880240 h 2657974"/>
              <a:gd name="connsiteX9" fmla="*/ 2321378 w 2498382"/>
              <a:gd name="connsiteY9" fmla="*/ 1884276 h 2657974"/>
              <a:gd name="connsiteX10" fmla="*/ 2105519 w 2498382"/>
              <a:gd name="connsiteY10" fmla="*/ 2301029 h 2657974"/>
              <a:gd name="connsiteX11" fmla="*/ 1214872 w 2498382"/>
              <a:gd name="connsiteY11" fmla="*/ 2649427 h 2657974"/>
              <a:gd name="connsiteX12" fmla="*/ 308350 w 2498382"/>
              <a:gd name="connsiteY12" fmla="*/ 2323253 h 2657974"/>
              <a:gd name="connsiteX13" fmla="*/ 9956 w 2498382"/>
              <a:gd name="connsiteY13" fmla="*/ 1331005 h 2657974"/>
              <a:gd name="connsiteX14" fmla="*/ 60754 w 2498382"/>
              <a:gd name="connsiteY14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226787 w 2498382"/>
              <a:gd name="connsiteY7" fmla="*/ 2160481 h 2657974"/>
              <a:gd name="connsiteX8" fmla="*/ 1664072 w 2498382"/>
              <a:gd name="connsiteY8" fmla="*/ 1880240 h 2657974"/>
              <a:gd name="connsiteX9" fmla="*/ 2321378 w 2498382"/>
              <a:gd name="connsiteY9" fmla="*/ 1884276 h 2657974"/>
              <a:gd name="connsiteX10" fmla="*/ 2105519 w 2498382"/>
              <a:gd name="connsiteY10" fmla="*/ 2301029 h 2657974"/>
              <a:gd name="connsiteX11" fmla="*/ 1214872 w 2498382"/>
              <a:gd name="connsiteY11" fmla="*/ 2649427 h 2657974"/>
              <a:gd name="connsiteX12" fmla="*/ 308350 w 2498382"/>
              <a:gd name="connsiteY12" fmla="*/ 2323253 h 2657974"/>
              <a:gd name="connsiteX13" fmla="*/ 9956 w 2498382"/>
              <a:gd name="connsiteY13" fmla="*/ 1331005 h 2657974"/>
              <a:gd name="connsiteX14" fmla="*/ 60754 w 2498382"/>
              <a:gd name="connsiteY14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226787 w 2498382"/>
              <a:gd name="connsiteY7" fmla="*/ 2160481 h 2657974"/>
              <a:gd name="connsiteX8" fmla="*/ 1664072 w 2498382"/>
              <a:gd name="connsiteY8" fmla="*/ 1880240 h 2657974"/>
              <a:gd name="connsiteX9" fmla="*/ 2321378 w 2498382"/>
              <a:gd name="connsiteY9" fmla="*/ 1884276 h 2657974"/>
              <a:gd name="connsiteX10" fmla="*/ 2105519 w 2498382"/>
              <a:gd name="connsiteY10" fmla="*/ 2301029 h 2657974"/>
              <a:gd name="connsiteX11" fmla="*/ 1214872 w 2498382"/>
              <a:gd name="connsiteY11" fmla="*/ 2649427 h 2657974"/>
              <a:gd name="connsiteX12" fmla="*/ 308350 w 2498382"/>
              <a:gd name="connsiteY12" fmla="*/ 2323253 h 2657974"/>
              <a:gd name="connsiteX13" fmla="*/ 9956 w 2498382"/>
              <a:gd name="connsiteY13" fmla="*/ 1331005 h 2657974"/>
              <a:gd name="connsiteX14" fmla="*/ 60754 w 2498382"/>
              <a:gd name="connsiteY14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215688 w 2498382"/>
              <a:gd name="connsiteY7" fmla="*/ 2164455 h 2657974"/>
              <a:gd name="connsiteX8" fmla="*/ 1664072 w 2498382"/>
              <a:gd name="connsiteY8" fmla="*/ 1880240 h 2657974"/>
              <a:gd name="connsiteX9" fmla="*/ 2321378 w 2498382"/>
              <a:gd name="connsiteY9" fmla="*/ 1884276 h 2657974"/>
              <a:gd name="connsiteX10" fmla="*/ 2105519 w 2498382"/>
              <a:gd name="connsiteY10" fmla="*/ 2301029 h 2657974"/>
              <a:gd name="connsiteX11" fmla="*/ 1214872 w 2498382"/>
              <a:gd name="connsiteY11" fmla="*/ 2649427 h 2657974"/>
              <a:gd name="connsiteX12" fmla="*/ 308350 w 2498382"/>
              <a:gd name="connsiteY12" fmla="*/ 2323253 h 2657974"/>
              <a:gd name="connsiteX13" fmla="*/ 9956 w 2498382"/>
              <a:gd name="connsiteY13" fmla="*/ 1331005 h 2657974"/>
              <a:gd name="connsiteX14" fmla="*/ 60754 w 2498382"/>
              <a:gd name="connsiteY14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215688 w 2498382"/>
              <a:gd name="connsiteY7" fmla="*/ 2164455 h 2657974"/>
              <a:gd name="connsiteX8" fmla="*/ 1664072 w 2498382"/>
              <a:gd name="connsiteY8" fmla="*/ 1880240 h 2657974"/>
              <a:gd name="connsiteX9" fmla="*/ 2321378 w 2498382"/>
              <a:gd name="connsiteY9" fmla="*/ 1884276 h 2657974"/>
              <a:gd name="connsiteX10" fmla="*/ 2105519 w 2498382"/>
              <a:gd name="connsiteY10" fmla="*/ 2301029 h 2657974"/>
              <a:gd name="connsiteX11" fmla="*/ 1214872 w 2498382"/>
              <a:gd name="connsiteY11" fmla="*/ 2649427 h 2657974"/>
              <a:gd name="connsiteX12" fmla="*/ 308350 w 2498382"/>
              <a:gd name="connsiteY12" fmla="*/ 2323253 h 2657974"/>
              <a:gd name="connsiteX13" fmla="*/ 9956 w 2498382"/>
              <a:gd name="connsiteY13" fmla="*/ 1331005 h 2657974"/>
              <a:gd name="connsiteX14" fmla="*/ 60754 w 2498382"/>
              <a:gd name="connsiteY14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215688 w 2498382"/>
              <a:gd name="connsiteY7" fmla="*/ 2164455 h 2657974"/>
              <a:gd name="connsiteX8" fmla="*/ 1664072 w 2498382"/>
              <a:gd name="connsiteY8" fmla="*/ 1880240 h 2657974"/>
              <a:gd name="connsiteX9" fmla="*/ 2321378 w 2498382"/>
              <a:gd name="connsiteY9" fmla="*/ 1884276 h 2657974"/>
              <a:gd name="connsiteX10" fmla="*/ 2105519 w 2498382"/>
              <a:gd name="connsiteY10" fmla="*/ 2301029 h 2657974"/>
              <a:gd name="connsiteX11" fmla="*/ 1214872 w 2498382"/>
              <a:gd name="connsiteY11" fmla="*/ 2649427 h 2657974"/>
              <a:gd name="connsiteX12" fmla="*/ 308350 w 2498382"/>
              <a:gd name="connsiteY12" fmla="*/ 2323253 h 2657974"/>
              <a:gd name="connsiteX13" fmla="*/ 9956 w 2498382"/>
              <a:gd name="connsiteY13" fmla="*/ 1331005 h 2657974"/>
              <a:gd name="connsiteX14" fmla="*/ 60754 w 2498382"/>
              <a:gd name="connsiteY14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215688 w 2498382"/>
              <a:gd name="connsiteY7" fmla="*/ 2164455 h 2657974"/>
              <a:gd name="connsiteX8" fmla="*/ 1664072 w 2498382"/>
              <a:gd name="connsiteY8" fmla="*/ 1880240 h 2657974"/>
              <a:gd name="connsiteX9" fmla="*/ 2321378 w 2498382"/>
              <a:gd name="connsiteY9" fmla="*/ 1884276 h 2657974"/>
              <a:gd name="connsiteX10" fmla="*/ 2105519 w 2498382"/>
              <a:gd name="connsiteY10" fmla="*/ 2301029 h 2657974"/>
              <a:gd name="connsiteX11" fmla="*/ 1214872 w 2498382"/>
              <a:gd name="connsiteY11" fmla="*/ 2649427 h 2657974"/>
              <a:gd name="connsiteX12" fmla="*/ 308350 w 2498382"/>
              <a:gd name="connsiteY12" fmla="*/ 2323253 h 2657974"/>
              <a:gd name="connsiteX13" fmla="*/ 9956 w 2498382"/>
              <a:gd name="connsiteY13" fmla="*/ 1331005 h 2657974"/>
              <a:gd name="connsiteX14" fmla="*/ 60754 w 2498382"/>
              <a:gd name="connsiteY14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215688 w 2498382"/>
              <a:gd name="connsiteY7" fmla="*/ 2164455 h 2657974"/>
              <a:gd name="connsiteX8" fmla="*/ 1664072 w 2498382"/>
              <a:gd name="connsiteY8" fmla="*/ 1880240 h 2657974"/>
              <a:gd name="connsiteX9" fmla="*/ 2321378 w 2498382"/>
              <a:gd name="connsiteY9" fmla="*/ 1884276 h 2657974"/>
              <a:gd name="connsiteX10" fmla="*/ 2105519 w 2498382"/>
              <a:gd name="connsiteY10" fmla="*/ 2301029 h 2657974"/>
              <a:gd name="connsiteX11" fmla="*/ 1214872 w 2498382"/>
              <a:gd name="connsiteY11" fmla="*/ 2649427 h 2657974"/>
              <a:gd name="connsiteX12" fmla="*/ 308350 w 2498382"/>
              <a:gd name="connsiteY12" fmla="*/ 2323253 h 2657974"/>
              <a:gd name="connsiteX13" fmla="*/ 9956 w 2498382"/>
              <a:gd name="connsiteY13" fmla="*/ 1331005 h 2657974"/>
              <a:gd name="connsiteX14" fmla="*/ 60754 w 2498382"/>
              <a:gd name="connsiteY14" fmla="*/ 864279 h 2657974"/>
              <a:gd name="connsiteX0" fmla="*/ 60754 w 2498382"/>
              <a:gd name="connsiteY0" fmla="*/ 864279 h 2657974"/>
              <a:gd name="connsiteX1" fmla="*/ 317875 w 2498382"/>
              <a:gd name="connsiteY1" fmla="*/ 387969 h 2657974"/>
              <a:gd name="connsiteX2" fmla="*/ 1189460 w 2498382"/>
              <a:gd name="connsiteY2" fmla="*/ 8596 h 2657974"/>
              <a:gd name="connsiteX3" fmla="*/ 2088051 w 2498382"/>
              <a:gd name="connsiteY3" fmla="*/ 439548 h 2657974"/>
              <a:gd name="connsiteX4" fmla="*/ 2408672 w 2498382"/>
              <a:gd name="connsiteY4" fmla="*/ 1338140 h 2657974"/>
              <a:gd name="connsiteX5" fmla="*/ 2376926 w 2498382"/>
              <a:gd name="connsiteY5" fmla="*/ 1510400 h 2657974"/>
              <a:gd name="connsiteX6" fmla="*/ 669569 w 2498382"/>
              <a:gd name="connsiteY6" fmla="*/ 1519925 h 2657974"/>
              <a:gd name="connsiteX7" fmla="*/ 1215688 w 2498382"/>
              <a:gd name="connsiteY7" fmla="*/ 2164455 h 2657974"/>
              <a:gd name="connsiteX8" fmla="*/ 1664072 w 2498382"/>
              <a:gd name="connsiteY8" fmla="*/ 1880240 h 2657974"/>
              <a:gd name="connsiteX9" fmla="*/ 2321378 w 2498382"/>
              <a:gd name="connsiteY9" fmla="*/ 1884276 h 2657974"/>
              <a:gd name="connsiteX10" fmla="*/ 2105519 w 2498382"/>
              <a:gd name="connsiteY10" fmla="*/ 2301029 h 2657974"/>
              <a:gd name="connsiteX11" fmla="*/ 1214872 w 2498382"/>
              <a:gd name="connsiteY11" fmla="*/ 2649427 h 2657974"/>
              <a:gd name="connsiteX12" fmla="*/ 308350 w 2498382"/>
              <a:gd name="connsiteY12" fmla="*/ 2323253 h 2657974"/>
              <a:gd name="connsiteX13" fmla="*/ 9956 w 2498382"/>
              <a:gd name="connsiteY13" fmla="*/ 1331005 h 2657974"/>
              <a:gd name="connsiteX14" fmla="*/ 60754 w 2498382"/>
              <a:gd name="connsiteY14" fmla="*/ 864279 h 2657974"/>
              <a:gd name="connsiteX0" fmla="*/ 60754 w 2494418"/>
              <a:gd name="connsiteY0" fmla="*/ 864279 h 2657974"/>
              <a:gd name="connsiteX1" fmla="*/ 317875 w 2494418"/>
              <a:gd name="connsiteY1" fmla="*/ 387969 h 2657974"/>
              <a:gd name="connsiteX2" fmla="*/ 1189460 w 2494418"/>
              <a:gd name="connsiteY2" fmla="*/ 8596 h 2657974"/>
              <a:gd name="connsiteX3" fmla="*/ 2088051 w 2494418"/>
              <a:gd name="connsiteY3" fmla="*/ 439548 h 2657974"/>
              <a:gd name="connsiteX4" fmla="*/ 2408672 w 2494418"/>
              <a:gd name="connsiteY4" fmla="*/ 1338140 h 2657974"/>
              <a:gd name="connsiteX5" fmla="*/ 2372962 w 2494418"/>
              <a:gd name="connsiteY5" fmla="*/ 1519141 h 2657974"/>
              <a:gd name="connsiteX6" fmla="*/ 669569 w 2494418"/>
              <a:gd name="connsiteY6" fmla="*/ 1519925 h 2657974"/>
              <a:gd name="connsiteX7" fmla="*/ 1215688 w 2494418"/>
              <a:gd name="connsiteY7" fmla="*/ 2164455 h 2657974"/>
              <a:gd name="connsiteX8" fmla="*/ 1664072 w 2494418"/>
              <a:gd name="connsiteY8" fmla="*/ 1880240 h 2657974"/>
              <a:gd name="connsiteX9" fmla="*/ 2321378 w 2494418"/>
              <a:gd name="connsiteY9" fmla="*/ 1884276 h 2657974"/>
              <a:gd name="connsiteX10" fmla="*/ 2105519 w 2494418"/>
              <a:gd name="connsiteY10" fmla="*/ 2301029 h 2657974"/>
              <a:gd name="connsiteX11" fmla="*/ 1214872 w 2494418"/>
              <a:gd name="connsiteY11" fmla="*/ 2649427 h 2657974"/>
              <a:gd name="connsiteX12" fmla="*/ 308350 w 2494418"/>
              <a:gd name="connsiteY12" fmla="*/ 2323253 h 2657974"/>
              <a:gd name="connsiteX13" fmla="*/ 9956 w 2494418"/>
              <a:gd name="connsiteY13" fmla="*/ 1331005 h 2657974"/>
              <a:gd name="connsiteX14" fmla="*/ 60754 w 2494418"/>
              <a:gd name="connsiteY14" fmla="*/ 864279 h 2657974"/>
              <a:gd name="connsiteX0" fmla="*/ 60754 w 2408672"/>
              <a:gd name="connsiteY0" fmla="*/ 864279 h 2657974"/>
              <a:gd name="connsiteX1" fmla="*/ 317875 w 2408672"/>
              <a:gd name="connsiteY1" fmla="*/ 387969 h 2657974"/>
              <a:gd name="connsiteX2" fmla="*/ 1189460 w 2408672"/>
              <a:gd name="connsiteY2" fmla="*/ 8596 h 2657974"/>
              <a:gd name="connsiteX3" fmla="*/ 2088051 w 2408672"/>
              <a:gd name="connsiteY3" fmla="*/ 439548 h 2657974"/>
              <a:gd name="connsiteX4" fmla="*/ 2408672 w 2408672"/>
              <a:gd name="connsiteY4" fmla="*/ 1338140 h 2657974"/>
              <a:gd name="connsiteX5" fmla="*/ 2372962 w 2408672"/>
              <a:gd name="connsiteY5" fmla="*/ 1519141 h 2657974"/>
              <a:gd name="connsiteX6" fmla="*/ 669569 w 2408672"/>
              <a:gd name="connsiteY6" fmla="*/ 1519925 h 2657974"/>
              <a:gd name="connsiteX7" fmla="*/ 1215688 w 2408672"/>
              <a:gd name="connsiteY7" fmla="*/ 2164455 h 2657974"/>
              <a:gd name="connsiteX8" fmla="*/ 1664072 w 2408672"/>
              <a:gd name="connsiteY8" fmla="*/ 1880240 h 2657974"/>
              <a:gd name="connsiteX9" fmla="*/ 2321378 w 2408672"/>
              <a:gd name="connsiteY9" fmla="*/ 1884276 h 2657974"/>
              <a:gd name="connsiteX10" fmla="*/ 2105519 w 2408672"/>
              <a:gd name="connsiteY10" fmla="*/ 2301029 h 2657974"/>
              <a:gd name="connsiteX11" fmla="*/ 1214872 w 2408672"/>
              <a:gd name="connsiteY11" fmla="*/ 2649427 h 2657974"/>
              <a:gd name="connsiteX12" fmla="*/ 308350 w 2408672"/>
              <a:gd name="connsiteY12" fmla="*/ 2323253 h 2657974"/>
              <a:gd name="connsiteX13" fmla="*/ 9956 w 2408672"/>
              <a:gd name="connsiteY13" fmla="*/ 1331005 h 2657974"/>
              <a:gd name="connsiteX14" fmla="*/ 60754 w 2408672"/>
              <a:gd name="connsiteY14" fmla="*/ 864279 h 2657974"/>
              <a:gd name="connsiteX0" fmla="*/ 60754 w 2376153"/>
              <a:gd name="connsiteY0" fmla="*/ 864279 h 2657974"/>
              <a:gd name="connsiteX1" fmla="*/ 317875 w 2376153"/>
              <a:gd name="connsiteY1" fmla="*/ 387969 h 2657974"/>
              <a:gd name="connsiteX2" fmla="*/ 1189460 w 2376153"/>
              <a:gd name="connsiteY2" fmla="*/ 8596 h 2657974"/>
              <a:gd name="connsiteX3" fmla="*/ 2088051 w 2376153"/>
              <a:gd name="connsiteY3" fmla="*/ 439548 h 2657974"/>
              <a:gd name="connsiteX4" fmla="*/ 2340414 w 2376153"/>
              <a:gd name="connsiteY4" fmla="*/ 1089707 h 2657974"/>
              <a:gd name="connsiteX5" fmla="*/ 2372962 w 2376153"/>
              <a:gd name="connsiteY5" fmla="*/ 1519141 h 2657974"/>
              <a:gd name="connsiteX6" fmla="*/ 669569 w 2376153"/>
              <a:gd name="connsiteY6" fmla="*/ 1519925 h 2657974"/>
              <a:gd name="connsiteX7" fmla="*/ 1215688 w 2376153"/>
              <a:gd name="connsiteY7" fmla="*/ 2164455 h 2657974"/>
              <a:gd name="connsiteX8" fmla="*/ 1664072 w 2376153"/>
              <a:gd name="connsiteY8" fmla="*/ 1880240 h 2657974"/>
              <a:gd name="connsiteX9" fmla="*/ 2321378 w 2376153"/>
              <a:gd name="connsiteY9" fmla="*/ 1884276 h 2657974"/>
              <a:gd name="connsiteX10" fmla="*/ 2105519 w 2376153"/>
              <a:gd name="connsiteY10" fmla="*/ 2301029 h 2657974"/>
              <a:gd name="connsiteX11" fmla="*/ 1214872 w 2376153"/>
              <a:gd name="connsiteY11" fmla="*/ 2649427 h 2657974"/>
              <a:gd name="connsiteX12" fmla="*/ 308350 w 2376153"/>
              <a:gd name="connsiteY12" fmla="*/ 2323253 h 2657974"/>
              <a:gd name="connsiteX13" fmla="*/ 9956 w 2376153"/>
              <a:gd name="connsiteY13" fmla="*/ 1331005 h 2657974"/>
              <a:gd name="connsiteX14" fmla="*/ 60754 w 2376153"/>
              <a:gd name="connsiteY14" fmla="*/ 864279 h 2657974"/>
              <a:gd name="connsiteX0" fmla="*/ 60754 w 2376153"/>
              <a:gd name="connsiteY0" fmla="*/ 864279 h 2657974"/>
              <a:gd name="connsiteX1" fmla="*/ 317875 w 2376153"/>
              <a:gd name="connsiteY1" fmla="*/ 387969 h 2657974"/>
              <a:gd name="connsiteX2" fmla="*/ 1189460 w 2376153"/>
              <a:gd name="connsiteY2" fmla="*/ 8596 h 2657974"/>
              <a:gd name="connsiteX3" fmla="*/ 2088051 w 2376153"/>
              <a:gd name="connsiteY3" fmla="*/ 439548 h 2657974"/>
              <a:gd name="connsiteX4" fmla="*/ 2340414 w 2376153"/>
              <a:gd name="connsiteY4" fmla="*/ 1089707 h 2657974"/>
              <a:gd name="connsiteX5" fmla="*/ 2372962 w 2376153"/>
              <a:gd name="connsiteY5" fmla="*/ 1519141 h 2657974"/>
              <a:gd name="connsiteX6" fmla="*/ 669569 w 2376153"/>
              <a:gd name="connsiteY6" fmla="*/ 1519925 h 2657974"/>
              <a:gd name="connsiteX7" fmla="*/ 1215688 w 2376153"/>
              <a:gd name="connsiteY7" fmla="*/ 2164455 h 2657974"/>
              <a:gd name="connsiteX8" fmla="*/ 1664072 w 2376153"/>
              <a:gd name="connsiteY8" fmla="*/ 1880240 h 2657974"/>
              <a:gd name="connsiteX9" fmla="*/ 2321378 w 2376153"/>
              <a:gd name="connsiteY9" fmla="*/ 1884276 h 2657974"/>
              <a:gd name="connsiteX10" fmla="*/ 2105519 w 2376153"/>
              <a:gd name="connsiteY10" fmla="*/ 2301029 h 2657974"/>
              <a:gd name="connsiteX11" fmla="*/ 1214872 w 2376153"/>
              <a:gd name="connsiteY11" fmla="*/ 2649427 h 2657974"/>
              <a:gd name="connsiteX12" fmla="*/ 308350 w 2376153"/>
              <a:gd name="connsiteY12" fmla="*/ 2323253 h 2657974"/>
              <a:gd name="connsiteX13" fmla="*/ 9956 w 2376153"/>
              <a:gd name="connsiteY13" fmla="*/ 1331005 h 2657974"/>
              <a:gd name="connsiteX14" fmla="*/ 60754 w 2376153"/>
              <a:gd name="connsiteY14" fmla="*/ 864279 h 2657974"/>
              <a:gd name="connsiteX0" fmla="*/ 60754 w 2378281"/>
              <a:gd name="connsiteY0" fmla="*/ 864279 h 2657974"/>
              <a:gd name="connsiteX1" fmla="*/ 317875 w 2378281"/>
              <a:gd name="connsiteY1" fmla="*/ 387969 h 2657974"/>
              <a:gd name="connsiteX2" fmla="*/ 1189460 w 2378281"/>
              <a:gd name="connsiteY2" fmla="*/ 8596 h 2657974"/>
              <a:gd name="connsiteX3" fmla="*/ 2088051 w 2378281"/>
              <a:gd name="connsiteY3" fmla="*/ 439548 h 2657974"/>
              <a:gd name="connsiteX4" fmla="*/ 2340414 w 2378281"/>
              <a:gd name="connsiteY4" fmla="*/ 1089707 h 2657974"/>
              <a:gd name="connsiteX5" fmla="*/ 2372962 w 2378281"/>
              <a:gd name="connsiteY5" fmla="*/ 1519141 h 2657974"/>
              <a:gd name="connsiteX6" fmla="*/ 669569 w 2378281"/>
              <a:gd name="connsiteY6" fmla="*/ 1519925 h 2657974"/>
              <a:gd name="connsiteX7" fmla="*/ 1215688 w 2378281"/>
              <a:gd name="connsiteY7" fmla="*/ 2164455 h 2657974"/>
              <a:gd name="connsiteX8" fmla="*/ 1664072 w 2378281"/>
              <a:gd name="connsiteY8" fmla="*/ 1880240 h 2657974"/>
              <a:gd name="connsiteX9" fmla="*/ 2321378 w 2378281"/>
              <a:gd name="connsiteY9" fmla="*/ 1884276 h 2657974"/>
              <a:gd name="connsiteX10" fmla="*/ 2105519 w 2378281"/>
              <a:gd name="connsiteY10" fmla="*/ 2301029 h 2657974"/>
              <a:gd name="connsiteX11" fmla="*/ 1214872 w 2378281"/>
              <a:gd name="connsiteY11" fmla="*/ 2649427 h 2657974"/>
              <a:gd name="connsiteX12" fmla="*/ 308350 w 2378281"/>
              <a:gd name="connsiteY12" fmla="*/ 2323253 h 2657974"/>
              <a:gd name="connsiteX13" fmla="*/ 9956 w 2378281"/>
              <a:gd name="connsiteY13" fmla="*/ 1331005 h 2657974"/>
              <a:gd name="connsiteX14" fmla="*/ 60754 w 2378281"/>
              <a:gd name="connsiteY14" fmla="*/ 864279 h 2657974"/>
              <a:gd name="connsiteX0" fmla="*/ 60754 w 2378281"/>
              <a:gd name="connsiteY0" fmla="*/ 864279 h 2657974"/>
              <a:gd name="connsiteX1" fmla="*/ 317875 w 2378281"/>
              <a:gd name="connsiteY1" fmla="*/ 387969 h 2657974"/>
              <a:gd name="connsiteX2" fmla="*/ 1189460 w 2378281"/>
              <a:gd name="connsiteY2" fmla="*/ 8596 h 2657974"/>
              <a:gd name="connsiteX3" fmla="*/ 2088051 w 2378281"/>
              <a:gd name="connsiteY3" fmla="*/ 439548 h 2657974"/>
              <a:gd name="connsiteX4" fmla="*/ 2340414 w 2378281"/>
              <a:gd name="connsiteY4" fmla="*/ 1089707 h 2657974"/>
              <a:gd name="connsiteX5" fmla="*/ 2372962 w 2378281"/>
              <a:gd name="connsiteY5" fmla="*/ 1519141 h 2657974"/>
              <a:gd name="connsiteX6" fmla="*/ 669569 w 2378281"/>
              <a:gd name="connsiteY6" fmla="*/ 1519925 h 2657974"/>
              <a:gd name="connsiteX7" fmla="*/ 1215688 w 2378281"/>
              <a:gd name="connsiteY7" fmla="*/ 2164455 h 2657974"/>
              <a:gd name="connsiteX8" fmla="*/ 1664072 w 2378281"/>
              <a:gd name="connsiteY8" fmla="*/ 1880240 h 2657974"/>
              <a:gd name="connsiteX9" fmla="*/ 2321378 w 2378281"/>
              <a:gd name="connsiteY9" fmla="*/ 1884276 h 2657974"/>
              <a:gd name="connsiteX10" fmla="*/ 2105519 w 2378281"/>
              <a:gd name="connsiteY10" fmla="*/ 2301029 h 2657974"/>
              <a:gd name="connsiteX11" fmla="*/ 1214872 w 2378281"/>
              <a:gd name="connsiteY11" fmla="*/ 2649427 h 2657974"/>
              <a:gd name="connsiteX12" fmla="*/ 308350 w 2378281"/>
              <a:gd name="connsiteY12" fmla="*/ 2323253 h 2657974"/>
              <a:gd name="connsiteX13" fmla="*/ 9956 w 2378281"/>
              <a:gd name="connsiteY13" fmla="*/ 1331005 h 2657974"/>
              <a:gd name="connsiteX14" fmla="*/ 60754 w 2378281"/>
              <a:gd name="connsiteY14" fmla="*/ 864279 h 2657974"/>
              <a:gd name="connsiteX0" fmla="*/ 60754 w 2378281"/>
              <a:gd name="connsiteY0" fmla="*/ 860578 h 2654273"/>
              <a:gd name="connsiteX1" fmla="*/ 317875 w 2378281"/>
              <a:gd name="connsiteY1" fmla="*/ 384268 h 2654273"/>
              <a:gd name="connsiteX2" fmla="*/ 1189460 w 2378281"/>
              <a:gd name="connsiteY2" fmla="*/ 4895 h 2654273"/>
              <a:gd name="connsiteX3" fmla="*/ 2076945 w 2378281"/>
              <a:gd name="connsiteY3" fmla="*/ 413639 h 2654273"/>
              <a:gd name="connsiteX4" fmla="*/ 2340414 w 2378281"/>
              <a:gd name="connsiteY4" fmla="*/ 1086006 h 2654273"/>
              <a:gd name="connsiteX5" fmla="*/ 2372962 w 2378281"/>
              <a:gd name="connsiteY5" fmla="*/ 1515440 h 2654273"/>
              <a:gd name="connsiteX6" fmla="*/ 669569 w 2378281"/>
              <a:gd name="connsiteY6" fmla="*/ 1516224 h 2654273"/>
              <a:gd name="connsiteX7" fmla="*/ 1215688 w 2378281"/>
              <a:gd name="connsiteY7" fmla="*/ 2160754 h 2654273"/>
              <a:gd name="connsiteX8" fmla="*/ 1664072 w 2378281"/>
              <a:gd name="connsiteY8" fmla="*/ 1876539 h 2654273"/>
              <a:gd name="connsiteX9" fmla="*/ 2321378 w 2378281"/>
              <a:gd name="connsiteY9" fmla="*/ 1880575 h 2654273"/>
              <a:gd name="connsiteX10" fmla="*/ 2105519 w 2378281"/>
              <a:gd name="connsiteY10" fmla="*/ 2297328 h 2654273"/>
              <a:gd name="connsiteX11" fmla="*/ 1214872 w 2378281"/>
              <a:gd name="connsiteY11" fmla="*/ 2645726 h 2654273"/>
              <a:gd name="connsiteX12" fmla="*/ 308350 w 2378281"/>
              <a:gd name="connsiteY12" fmla="*/ 2319552 h 2654273"/>
              <a:gd name="connsiteX13" fmla="*/ 9956 w 2378281"/>
              <a:gd name="connsiteY13" fmla="*/ 1327304 h 2654273"/>
              <a:gd name="connsiteX14" fmla="*/ 60754 w 2378281"/>
              <a:gd name="connsiteY14" fmla="*/ 860578 h 2654273"/>
              <a:gd name="connsiteX0" fmla="*/ 60754 w 2378281"/>
              <a:gd name="connsiteY0" fmla="*/ 860578 h 2654273"/>
              <a:gd name="connsiteX1" fmla="*/ 317875 w 2378281"/>
              <a:gd name="connsiteY1" fmla="*/ 384268 h 2654273"/>
              <a:gd name="connsiteX2" fmla="*/ 1189460 w 2378281"/>
              <a:gd name="connsiteY2" fmla="*/ 4895 h 2654273"/>
              <a:gd name="connsiteX3" fmla="*/ 2076945 w 2378281"/>
              <a:gd name="connsiteY3" fmla="*/ 413639 h 2654273"/>
              <a:gd name="connsiteX4" fmla="*/ 2340414 w 2378281"/>
              <a:gd name="connsiteY4" fmla="*/ 1086006 h 2654273"/>
              <a:gd name="connsiteX5" fmla="*/ 2372962 w 2378281"/>
              <a:gd name="connsiteY5" fmla="*/ 1515440 h 2654273"/>
              <a:gd name="connsiteX6" fmla="*/ 669569 w 2378281"/>
              <a:gd name="connsiteY6" fmla="*/ 1516224 h 2654273"/>
              <a:gd name="connsiteX7" fmla="*/ 1215688 w 2378281"/>
              <a:gd name="connsiteY7" fmla="*/ 2160754 h 2654273"/>
              <a:gd name="connsiteX8" fmla="*/ 1664072 w 2378281"/>
              <a:gd name="connsiteY8" fmla="*/ 1876539 h 2654273"/>
              <a:gd name="connsiteX9" fmla="*/ 2321378 w 2378281"/>
              <a:gd name="connsiteY9" fmla="*/ 1880575 h 2654273"/>
              <a:gd name="connsiteX10" fmla="*/ 2105519 w 2378281"/>
              <a:gd name="connsiteY10" fmla="*/ 2297328 h 2654273"/>
              <a:gd name="connsiteX11" fmla="*/ 1214872 w 2378281"/>
              <a:gd name="connsiteY11" fmla="*/ 2645726 h 2654273"/>
              <a:gd name="connsiteX12" fmla="*/ 308350 w 2378281"/>
              <a:gd name="connsiteY12" fmla="*/ 2319552 h 2654273"/>
              <a:gd name="connsiteX13" fmla="*/ 9956 w 2378281"/>
              <a:gd name="connsiteY13" fmla="*/ 1327304 h 2654273"/>
              <a:gd name="connsiteX14" fmla="*/ 60754 w 2378281"/>
              <a:gd name="connsiteY14" fmla="*/ 860578 h 2654273"/>
              <a:gd name="connsiteX0" fmla="*/ 60754 w 2378281"/>
              <a:gd name="connsiteY0" fmla="*/ 825633 h 2619328"/>
              <a:gd name="connsiteX1" fmla="*/ 317875 w 2378281"/>
              <a:gd name="connsiteY1" fmla="*/ 349323 h 2619328"/>
              <a:gd name="connsiteX2" fmla="*/ 1185504 w 2378281"/>
              <a:gd name="connsiteY2" fmla="*/ 4895 h 2619328"/>
              <a:gd name="connsiteX3" fmla="*/ 2076945 w 2378281"/>
              <a:gd name="connsiteY3" fmla="*/ 378694 h 2619328"/>
              <a:gd name="connsiteX4" fmla="*/ 2340414 w 2378281"/>
              <a:gd name="connsiteY4" fmla="*/ 1051061 h 2619328"/>
              <a:gd name="connsiteX5" fmla="*/ 2372962 w 2378281"/>
              <a:gd name="connsiteY5" fmla="*/ 1480495 h 2619328"/>
              <a:gd name="connsiteX6" fmla="*/ 669569 w 2378281"/>
              <a:gd name="connsiteY6" fmla="*/ 1481279 h 2619328"/>
              <a:gd name="connsiteX7" fmla="*/ 1215688 w 2378281"/>
              <a:gd name="connsiteY7" fmla="*/ 2125809 h 2619328"/>
              <a:gd name="connsiteX8" fmla="*/ 1664072 w 2378281"/>
              <a:gd name="connsiteY8" fmla="*/ 1841594 h 2619328"/>
              <a:gd name="connsiteX9" fmla="*/ 2321378 w 2378281"/>
              <a:gd name="connsiteY9" fmla="*/ 1845630 h 2619328"/>
              <a:gd name="connsiteX10" fmla="*/ 2105519 w 2378281"/>
              <a:gd name="connsiteY10" fmla="*/ 2262383 h 2619328"/>
              <a:gd name="connsiteX11" fmla="*/ 1214872 w 2378281"/>
              <a:gd name="connsiteY11" fmla="*/ 2610781 h 2619328"/>
              <a:gd name="connsiteX12" fmla="*/ 308350 w 2378281"/>
              <a:gd name="connsiteY12" fmla="*/ 2284607 h 2619328"/>
              <a:gd name="connsiteX13" fmla="*/ 9956 w 2378281"/>
              <a:gd name="connsiteY13" fmla="*/ 1292359 h 2619328"/>
              <a:gd name="connsiteX14" fmla="*/ 60754 w 2378281"/>
              <a:gd name="connsiteY14" fmla="*/ 825633 h 2619328"/>
              <a:gd name="connsiteX0" fmla="*/ 60754 w 2378281"/>
              <a:gd name="connsiteY0" fmla="*/ 823680 h 2617375"/>
              <a:gd name="connsiteX1" fmla="*/ 317875 w 2378281"/>
              <a:gd name="connsiteY1" fmla="*/ 347370 h 2617375"/>
              <a:gd name="connsiteX2" fmla="*/ 1185504 w 2378281"/>
              <a:gd name="connsiteY2" fmla="*/ 2942 h 2617375"/>
              <a:gd name="connsiteX3" fmla="*/ 2076945 w 2378281"/>
              <a:gd name="connsiteY3" fmla="*/ 376741 h 2617375"/>
              <a:gd name="connsiteX4" fmla="*/ 2340414 w 2378281"/>
              <a:gd name="connsiteY4" fmla="*/ 1049108 h 2617375"/>
              <a:gd name="connsiteX5" fmla="*/ 2372962 w 2378281"/>
              <a:gd name="connsiteY5" fmla="*/ 1478542 h 2617375"/>
              <a:gd name="connsiteX6" fmla="*/ 669569 w 2378281"/>
              <a:gd name="connsiteY6" fmla="*/ 1479326 h 2617375"/>
              <a:gd name="connsiteX7" fmla="*/ 1215688 w 2378281"/>
              <a:gd name="connsiteY7" fmla="*/ 2123856 h 2617375"/>
              <a:gd name="connsiteX8" fmla="*/ 1664072 w 2378281"/>
              <a:gd name="connsiteY8" fmla="*/ 1839641 h 2617375"/>
              <a:gd name="connsiteX9" fmla="*/ 2321378 w 2378281"/>
              <a:gd name="connsiteY9" fmla="*/ 1843677 h 2617375"/>
              <a:gd name="connsiteX10" fmla="*/ 2105519 w 2378281"/>
              <a:gd name="connsiteY10" fmla="*/ 2260430 h 2617375"/>
              <a:gd name="connsiteX11" fmla="*/ 1214872 w 2378281"/>
              <a:gd name="connsiteY11" fmla="*/ 2608828 h 2617375"/>
              <a:gd name="connsiteX12" fmla="*/ 308350 w 2378281"/>
              <a:gd name="connsiteY12" fmla="*/ 2282654 h 2617375"/>
              <a:gd name="connsiteX13" fmla="*/ 9956 w 2378281"/>
              <a:gd name="connsiteY13" fmla="*/ 1290406 h 2617375"/>
              <a:gd name="connsiteX14" fmla="*/ 60754 w 2378281"/>
              <a:gd name="connsiteY14" fmla="*/ 823680 h 2617375"/>
              <a:gd name="connsiteX0" fmla="*/ 60754 w 2378281"/>
              <a:gd name="connsiteY0" fmla="*/ 823680 h 2617375"/>
              <a:gd name="connsiteX1" fmla="*/ 317875 w 2378281"/>
              <a:gd name="connsiteY1" fmla="*/ 347370 h 2617375"/>
              <a:gd name="connsiteX2" fmla="*/ 1185504 w 2378281"/>
              <a:gd name="connsiteY2" fmla="*/ 2942 h 2617375"/>
              <a:gd name="connsiteX3" fmla="*/ 2076945 w 2378281"/>
              <a:gd name="connsiteY3" fmla="*/ 376741 h 2617375"/>
              <a:gd name="connsiteX4" fmla="*/ 2340414 w 2378281"/>
              <a:gd name="connsiteY4" fmla="*/ 1049108 h 2617375"/>
              <a:gd name="connsiteX5" fmla="*/ 2372962 w 2378281"/>
              <a:gd name="connsiteY5" fmla="*/ 1478542 h 2617375"/>
              <a:gd name="connsiteX6" fmla="*/ 669569 w 2378281"/>
              <a:gd name="connsiteY6" fmla="*/ 1479326 h 2617375"/>
              <a:gd name="connsiteX7" fmla="*/ 1215688 w 2378281"/>
              <a:gd name="connsiteY7" fmla="*/ 2123856 h 2617375"/>
              <a:gd name="connsiteX8" fmla="*/ 1664072 w 2378281"/>
              <a:gd name="connsiteY8" fmla="*/ 1839641 h 2617375"/>
              <a:gd name="connsiteX9" fmla="*/ 2321378 w 2378281"/>
              <a:gd name="connsiteY9" fmla="*/ 1843677 h 2617375"/>
              <a:gd name="connsiteX10" fmla="*/ 2105519 w 2378281"/>
              <a:gd name="connsiteY10" fmla="*/ 2260430 h 2617375"/>
              <a:gd name="connsiteX11" fmla="*/ 1214872 w 2378281"/>
              <a:gd name="connsiteY11" fmla="*/ 2608828 h 2617375"/>
              <a:gd name="connsiteX12" fmla="*/ 308350 w 2378281"/>
              <a:gd name="connsiteY12" fmla="*/ 2282654 h 2617375"/>
              <a:gd name="connsiteX13" fmla="*/ 9956 w 2378281"/>
              <a:gd name="connsiteY13" fmla="*/ 1290406 h 2617375"/>
              <a:gd name="connsiteX14" fmla="*/ 60754 w 2378281"/>
              <a:gd name="connsiteY14" fmla="*/ 823680 h 2617375"/>
              <a:gd name="connsiteX0" fmla="*/ 1 w 2368326"/>
              <a:gd name="connsiteY0" fmla="*/ 1290406 h 2617375"/>
              <a:gd name="connsiteX1" fmla="*/ 307920 w 2368326"/>
              <a:gd name="connsiteY1" fmla="*/ 347370 h 2617375"/>
              <a:gd name="connsiteX2" fmla="*/ 1175549 w 2368326"/>
              <a:gd name="connsiteY2" fmla="*/ 2942 h 2617375"/>
              <a:gd name="connsiteX3" fmla="*/ 2066990 w 2368326"/>
              <a:gd name="connsiteY3" fmla="*/ 376741 h 2617375"/>
              <a:gd name="connsiteX4" fmla="*/ 2330459 w 2368326"/>
              <a:gd name="connsiteY4" fmla="*/ 1049108 h 2617375"/>
              <a:gd name="connsiteX5" fmla="*/ 2363007 w 2368326"/>
              <a:gd name="connsiteY5" fmla="*/ 1478542 h 2617375"/>
              <a:gd name="connsiteX6" fmla="*/ 659614 w 2368326"/>
              <a:gd name="connsiteY6" fmla="*/ 1479326 h 2617375"/>
              <a:gd name="connsiteX7" fmla="*/ 1205733 w 2368326"/>
              <a:gd name="connsiteY7" fmla="*/ 2123856 h 2617375"/>
              <a:gd name="connsiteX8" fmla="*/ 1654117 w 2368326"/>
              <a:gd name="connsiteY8" fmla="*/ 1839641 h 2617375"/>
              <a:gd name="connsiteX9" fmla="*/ 2311423 w 2368326"/>
              <a:gd name="connsiteY9" fmla="*/ 1843677 h 2617375"/>
              <a:gd name="connsiteX10" fmla="*/ 2095564 w 2368326"/>
              <a:gd name="connsiteY10" fmla="*/ 2260430 h 2617375"/>
              <a:gd name="connsiteX11" fmla="*/ 1204917 w 2368326"/>
              <a:gd name="connsiteY11" fmla="*/ 2608828 h 2617375"/>
              <a:gd name="connsiteX12" fmla="*/ 298395 w 2368326"/>
              <a:gd name="connsiteY12" fmla="*/ 2282654 h 2617375"/>
              <a:gd name="connsiteX13" fmla="*/ 1 w 2368326"/>
              <a:gd name="connsiteY13" fmla="*/ 1290406 h 2617375"/>
              <a:gd name="connsiteX0" fmla="*/ 1 w 2368326"/>
              <a:gd name="connsiteY0" fmla="*/ 1287464 h 2614433"/>
              <a:gd name="connsiteX1" fmla="*/ 1175549 w 2368326"/>
              <a:gd name="connsiteY1" fmla="*/ 0 h 2614433"/>
              <a:gd name="connsiteX2" fmla="*/ 2066990 w 2368326"/>
              <a:gd name="connsiteY2" fmla="*/ 373799 h 2614433"/>
              <a:gd name="connsiteX3" fmla="*/ 2330459 w 2368326"/>
              <a:gd name="connsiteY3" fmla="*/ 1046166 h 2614433"/>
              <a:gd name="connsiteX4" fmla="*/ 2363007 w 2368326"/>
              <a:gd name="connsiteY4" fmla="*/ 1475600 h 2614433"/>
              <a:gd name="connsiteX5" fmla="*/ 659614 w 2368326"/>
              <a:gd name="connsiteY5" fmla="*/ 1476384 h 2614433"/>
              <a:gd name="connsiteX6" fmla="*/ 1205733 w 2368326"/>
              <a:gd name="connsiteY6" fmla="*/ 2120914 h 2614433"/>
              <a:gd name="connsiteX7" fmla="*/ 1654117 w 2368326"/>
              <a:gd name="connsiteY7" fmla="*/ 1836699 h 2614433"/>
              <a:gd name="connsiteX8" fmla="*/ 2311423 w 2368326"/>
              <a:gd name="connsiteY8" fmla="*/ 1840735 h 2614433"/>
              <a:gd name="connsiteX9" fmla="*/ 2095564 w 2368326"/>
              <a:gd name="connsiteY9" fmla="*/ 2257488 h 2614433"/>
              <a:gd name="connsiteX10" fmla="*/ 1204917 w 2368326"/>
              <a:gd name="connsiteY10" fmla="*/ 2605886 h 2614433"/>
              <a:gd name="connsiteX11" fmla="*/ 298395 w 2368326"/>
              <a:gd name="connsiteY11" fmla="*/ 2279712 h 2614433"/>
              <a:gd name="connsiteX12" fmla="*/ 1 w 2368326"/>
              <a:gd name="connsiteY12" fmla="*/ 1287464 h 2614433"/>
              <a:gd name="connsiteX0" fmla="*/ 1 w 2368326"/>
              <a:gd name="connsiteY0" fmla="*/ 1300938 h 2627907"/>
              <a:gd name="connsiteX1" fmla="*/ 1159687 w 2368326"/>
              <a:gd name="connsiteY1" fmla="*/ 0 h 2627907"/>
              <a:gd name="connsiteX2" fmla="*/ 2066990 w 2368326"/>
              <a:gd name="connsiteY2" fmla="*/ 387273 h 2627907"/>
              <a:gd name="connsiteX3" fmla="*/ 2330459 w 2368326"/>
              <a:gd name="connsiteY3" fmla="*/ 1059640 h 2627907"/>
              <a:gd name="connsiteX4" fmla="*/ 2363007 w 2368326"/>
              <a:gd name="connsiteY4" fmla="*/ 1489074 h 2627907"/>
              <a:gd name="connsiteX5" fmla="*/ 659614 w 2368326"/>
              <a:gd name="connsiteY5" fmla="*/ 1489858 h 2627907"/>
              <a:gd name="connsiteX6" fmla="*/ 1205733 w 2368326"/>
              <a:gd name="connsiteY6" fmla="*/ 2134388 h 2627907"/>
              <a:gd name="connsiteX7" fmla="*/ 1654117 w 2368326"/>
              <a:gd name="connsiteY7" fmla="*/ 1850173 h 2627907"/>
              <a:gd name="connsiteX8" fmla="*/ 2311423 w 2368326"/>
              <a:gd name="connsiteY8" fmla="*/ 1854209 h 2627907"/>
              <a:gd name="connsiteX9" fmla="*/ 2095564 w 2368326"/>
              <a:gd name="connsiteY9" fmla="*/ 2270962 h 2627907"/>
              <a:gd name="connsiteX10" fmla="*/ 1204917 w 2368326"/>
              <a:gd name="connsiteY10" fmla="*/ 2619360 h 2627907"/>
              <a:gd name="connsiteX11" fmla="*/ 298395 w 2368326"/>
              <a:gd name="connsiteY11" fmla="*/ 2293186 h 2627907"/>
              <a:gd name="connsiteX12" fmla="*/ 1 w 2368326"/>
              <a:gd name="connsiteY12" fmla="*/ 1300938 h 2627907"/>
              <a:gd name="connsiteX0" fmla="*/ 1 w 2368326"/>
              <a:gd name="connsiteY0" fmla="*/ 1300938 h 2627907"/>
              <a:gd name="connsiteX1" fmla="*/ 1159687 w 2368326"/>
              <a:gd name="connsiteY1" fmla="*/ 0 h 2627907"/>
              <a:gd name="connsiteX2" fmla="*/ 2066990 w 2368326"/>
              <a:gd name="connsiteY2" fmla="*/ 387273 h 2627907"/>
              <a:gd name="connsiteX3" fmla="*/ 2330459 w 2368326"/>
              <a:gd name="connsiteY3" fmla="*/ 1059640 h 2627907"/>
              <a:gd name="connsiteX4" fmla="*/ 2363007 w 2368326"/>
              <a:gd name="connsiteY4" fmla="*/ 1489074 h 2627907"/>
              <a:gd name="connsiteX5" fmla="*/ 659614 w 2368326"/>
              <a:gd name="connsiteY5" fmla="*/ 1489858 h 2627907"/>
              <a:gd name="connsiteX6" fmla="*/ 1205733 w 2368326"/>
              <a:gd name="connsiteY6" fmla="*/ 2134388 h 2627907"/>
              <a:gd name="connsiteX7" fmla="*/ 1654117 w 2368326"/>
              <a:gd name="connsiteY7" fmla="*/ 1850173 h 2627907"/>
              <a:gd name="connsiteX8" fmla="*/ 2311423 w 2368326"/>
              <a:gd name="connsiteY8" fmla="*/ 1854209 h 2627907"/>
              <a:gd name="connsiteX9" fmla="*/ 2095564 w 2368326"/>
              <a:gd name="connsiteY9" fmla="*/ 2270962 h 2627907"/>
              <a:gd name="connsiteX10" fmla="*/ 1204917 w 2368326"/>
              <a:gd name="connsiteY10" fmla="*/ 2619360 h 2627907"/>
              <a:gd name="connsiteX11" fmla="*/ 298395 w 2368326"/>
              <a:gd name="connsiteY11" fmla="*/ 2293186 h 2627907"/>
              <a:gd name="connsiteX12" fmla="*/ 1 w 2368326"/>
              <a:gd name="connsiteY12" fmla="*/ 1300938 h 2627907"/>
              <a:gd name="connsiteX0" fmla="*/ 14125 w 2382450"/>
              <a:gd name="connsiteY0" fmla="*/ 1300938 h 2627907"/>
              <a:gd name="connsiteX1" fmla="*/ 1173811 w 2382450"/>
              <a:gd name="connsiteY1" fmla="*/ 0 h 2627907"/>
              <a:gd name="connsiteX2" fmla="*/ 2081114 w 2382450"/>
              <a:gd name="connsiteY2" fmla="*/ 387273 h 2627907"/>
              <a:gd name="connsiteX3" fmla="*/ 2344583 w 2382450"/>
              <a:gd name="connsiteY3" fmla="*/ 1059640 h 2627907"/>
              <a:gd name="connsiteX4" fmla="*/ 2377131 w 2382450"/>
              <a:gd name="connsiteY4" fmla="*/ 1489074 h 2627907"/>
              <a:gd name="connsiteX5" fmla="*/ 673738 w 2382450"/>
              <a:gd name="connsiteY5" fmla="*/ 1489858 h 2627907"/>
              <a:gd name="connsiteX6" fmla="*/ 1219857 w 2382450"/>
              <a:gd name="connsiteY6" fmla="*/ 2134388 h 2627907"/>
              <a:gd name="connsiteX7" fmla="*/ 1668241 w 2382450"/>
              <a:gd name="connsiteY7" fmla="*/ 1850173 h 2627907"/>
              <a:gd name="connsiteX8" fmla="*/ 2325547 w 2382450"/>
              <a:gd name="connsiteY8" fmla="*/ 1854209 h 2627907"/>
              <a:gd name="connsiteX9" fmla="*/ 2109688 w 2382450"/>
              <a:gd name="connsiteY9" fmla="*/ 2270962 h 2627907"/>
              <a:gd name="connsiteX10" fmla="*/ 1219041 w 2382450"/>
              <a:gd name="connsiteY10" fmla="*/ 2619360 h 2627907"/>
              <a:gd name="connsiteX11" fmla="*/ 312519 w 2382450"/>
              <a:gd name="connsiteY11" fmla="*/ 2293186 h 2627907"/>
              <a:gd name="connsiteX12" fmla="*/ 14125 w 2382450"/>
              <a:gd name="connsiteY12" fmla="*/ 1300938 h 2627907"/>
              <a:gd name="connsiteX0" fmla="*/ 14125 w 2382450"/>
              <a:gd name="connsiteY0" fmla="*/ 1341154 h 2668123"/>
              <a:gd name="connsiteX1" fmla="*/ 1173811 w 2382450"/>
              <a:gd name="connsiteY1" fmla="*/ 40216 h 2668123"/>
              <a:gd name="connsiteX2" fmla="*/ 2344583 w 2382450"/>
              <a:gd name="connsiteY2" fmla="*/ 1099856 h 2668123"/>
              <a:gd name="connsiteX3" fmla="*/ 2377131 w 2382450"/>
              <a:gd name="connsiteY3" fmla="*/ 1529290 h 2668123"/>
              <a:gd name="connsiteX4" fmla="*/ 673738 w 2382450"/>
              <a:gd name="connsiteY4" fmla="*/ 1530074 h 2668123"/>
              <a:gd name="connsiteX5" fmla="*/ 1219857 w 2382450"/>
              <a:gd name="connsiteY5" fmla="*/ 2174604 h 2668123"/>
              <a:gd name="connsiteX6" fmla="*/ 1668241 w 2382450"/>
              <a:gd name="connsiteY6" fmla="*/ 1890389 h 2668123"/>
              <a:gd name="connsiteX7" fmla="*/ 2325547 w 2382450"/>
              <a:gd name="connsiteY7" fmla="*/ 1894425 h 2668123"/>
              <a:gd name="connsiteX8" fmla="*/ 2109688 w 2382450"/>
              <a:gd name="connsiteY8" fmla="*/ 2311178 h 2668123"/>
              <a:gd name="connsiteX9" fmla="*/ 1219041 w 2382450"/>
              <a:gd name="connsiteY9" fmla="*/ 2659576 h 2668123"/>
              <a:gd name="connsiteX10" fmla="*/ 312519 w 2382450"/>
              <a:gd name="connsiteY10" fmla="*/ 2333402 h 2668123"/>
              <a:gd name="connsiteX11" fmla="*/ 14125 w 2382450"/>
              <a:gd name="connsiteY11" fmla="*/ 1341154 h 2668123"/>
              <a:gd name="connsiteX0" fmla="*/ 14125 w 2382450"/>
              <a:gd name="connsiteY0" fmla="*/ 1341154 h 2668123"/>
              <a:gd name="connsiteX1" fmla="*/ 1173811 w 2382450"/>
              <a:gd name="connsiteY1" fmla="*/ 40216 h 2668123"/>
              <a:gd name="connsiteX2" fmla="*/ 2344583 w 2382450"/>
              <a:gd name="connsiteY2" fmla="*/ 1099856 h 2668123"/>
              <a:gd name="connsiteX3" fmla="*/ 2377131 w 2382450"/>
              <a:gd name="connsiteY3" fmla="*/ 1529290 h 2668123"/>
              <a:gd name="connsiteX4" fmla="*/ 673738 w 2382450"/>
              <a:gd name="connsiteY4" fmla="*/ 1530074 h 2668123"/>
              <a:gd name="connsiteX5" fmla="*/ 1219857 w 2382450"/>
              <a:gd name="connsiteY5" fmla="*/ 2174604 h 2668123"/>
              <a:gd name="connsiteX6" fmla="*/ 1668241 w 2382450"/>
              <a:gd name="connsiteY6" fmla="*/ 1890389 h 2668123"/>
              <a:gd name="connsiteX7" fmla="*/ 2325547 w 2382450"/>
              <a:gd name="connsiteY7" fmla="*/ 1894425 h 2668123"/>
              <a:gd name="connsiteX8" fmla="*/ 2109688 w 2382450"/>
              <a:gd name="connsiteY8" fmla="*/ 2311178 h 2668123"/>
              <a:gd name="connsiteX9" fmla="*/ 1219041 w 2382450"/>
              <a:gd name="connsiteY9" fmla="*/ 2659576 h 2668123"/>
              <a:gd name="connsiteX10" fmla="*/ 312519 w 2382450"/>
              <a:gd name="connsiteY10" fmla="*/ 2333402 h 2668123"/>
              <a:gd name="connsiteX11" fmla="*/ 14125 w 2382450"/>
              <a:gd name="connsiteY11" fmla="*/ 1341154 h 2668123"/>
              <a:gd name="connsiteX0" fmla="*/ 14125 w 2382450"/>
              <a:gd name="connsiteY0" fmla="*/ 1300938 h 2627907"/>
              <a:gd name="connsiteX1" fmla="*/ 1173811 w 2382450"/>
              <a:gd name="connsiteY1" fmla="*/ 0 h 2627907"/>
              <a:gd name="connsiteX2" fmla="*/ 2344583 w 2382450"/>
              <a:gd name="connsiteY2" fmla="*/ 1059640 h 2627907"/>
              <a:gd name="connsiteX3" fmla="*/ 2377131 w 2382450"/>
              <a:gd name="connsiteY3" fmla="*/ 1489074 h 2627907"/>
              <a:gd name="connsiteX4" fmla="*/ 673738 w 2382450"/>
              <a:gd name="connsiteY4" fmla="*/ 1489858 h 2627907"/>
              <a:gd name="connsiteX5" fmla="*/ 1219857 w 2382450"/>
              <a:gd name="connsiteY5" fmla="*/ 2134388 h 2627907"/>
              <a:gd name="connsiteX6" fmla="*/ 1668241 w 2382450"/>
              <a:gd name="connsiteY6" fmla="*/ 1850173 h 2627907"/>
              <a:gd name="connsiteX7" fmla="*/ 2325547 w 2382450"/>
              <a:gd name="connsiteY7" fmla="*/ 1854209 h 2627907"/>
              <a:gd name="connsiteX8" fmla="*/ 2109688 w 2382450"/>
              <a:gd name="connsiteY8" fmla="*/ 2270962 h 2627907"/>
              <a:gd name="connsiteX9" fmla="*/ 1219041 w 2382450"/>
              <a:gd name="connsiteY9" fmla="*/ 2619360 h 2627907"/>
              <a:gd name="connsiteX10" fmla="*/ 312519 w 2382450"/>
              <a:gd name="connsiteY10" fmla="*/ 2293186 h 2627907"/>
              <a:gd name="connsiteX11" fmla="*/ 14125 w 2382450"/>
              <a:gd name="connsiteY11" fmla="*/ 1300938 h 2627907"/>
              <a:gd name="connsiteX0" fmla="*/ 14125 w 2382450"/>
              <a:gd name="connsiteY0" fmla="*/ 1300938 h 2627907"/>
              <a:gd name="connsiteX1" fmla="*/ 1173811 w 2382450"/>
              <a:gd name="connsiteY1" fmla="*/ 0 h 2627907"/>
              <a:gd name="connsiteX2" fmla="*/ 2344583 w 2382450"/>
              <a:gd name="connsiteY2" fmla="*/ 1059640 h 2627907"/>
              <a:gd name="connsiteX3" fmla="*/ 2377131 w 2382450"/>
              <a:gd name="connsiteY3" fmla="*/ 1489074 h 2627907"/>
              <a:gd name="connsiteX4" fmla="*/ 673738 w 2382450"/>
              <a:gd name="connsiteY4" fmla="*/ 1489858 h 2627907"/>
              <a:gd name="connsiteX5" fmla="*/ 1219857 w 2382450"/>
              <a:gd name="connsiteY5" fmla="*/ 2134388 h 2627907"/>
              <a:gd name="connsiteX6" fmla="*/ 1668241 w 2382450"/>
              <a:gd name="connsiteY6" fmla="*/ 1850173 h 2627907"/>
              <a:gd name="connsiteX7" fmla="*/ 2325547 w 2382450"/>
              <a:gd name="connsiteY7" fmla="*/ 1854209 h 2627907"/>
              <a:gd name="connsiteX8" fmla="*/ 2109688 w 2382450"/>
              <a:gd name="connsiteY8" fmla="*/ 2270962 h 2627907"/>
              <a:gd name="connsiteX9" fmla="*/ 1219041 w 2382450"/>
              <a:gd name="connsiteY9" fmla="*/ 2619360 h 2627907"/>
              <a:gd name="connsiteX10" fmla="*/ 14125 w 2382450"/>
              <a:gd name="connsiteY10" fmla="*/ 1300938 h 2627907"/>
              <a:gd name="connsiteX0" fmla="*/ 14125 w 2382450"/>
              <a:gd name="connsiteY0" fmla="*/ 1300938 h 2627907"/>
              <a:gd name="connsiteX1" fmla="*/ 1173811 w 2382450"/>
              <a:gd name="connsiteY1" fmla="*/ 0 h 2627907"/>
              <a:gd name="connsiteX2" fmla="*/ 2344583 w 2382450"/>
              <a:gd name="connsiteY2" fmla="*/ 1059640 h 2627907"/>
              <a:gd name="connsiteX3" fmla="*/ 2377131 w 2382450"/>
              <a:gd name="connsiteY3" fmla="*/ 1489074 h 2627907"/>
              <a:gd name="connsiteX4" fmla="*/ 673738 w 2382450"/>
              <a:gd name="connsiteY4" fmla="*/ 1489858 h 2627907"/>
              <a:gd name="connsiteX5" fmla="*/ 1219857 w 2382450"/>
              <a:gd name="connsiteY5" fmla="*/ 2134388 h 2627907"/>
              <a:gd name="connsiteX6" fmla="*/ 1668241 w 2382450"/>
              <a:gd name="connsiteY6" fmla="*/ 1850173 h 2627907"/>
              <a:gd name="connsiteX7" fmla="*/ 2325547 w 2382450"/>
              <a:gd name="connsiteY7" fmla="*/ 1854209 h 2627907"/>
              <a:gd name="connsiteX8" fmla="*/ 2109688 w 2382450"/>
              <a:gd name="connsiteY8" fmla="*/ 2270962 h 2627907"/>
              <a:gd name="connsiteX9" fmla="*/ 1219041 w 2382450"/>
              <a:gd name="connsiteY9" fmla="*/ 2619360 h 2627907"/>
              <a:gd name="connsiteX10" fmla="*/ 14125 w 2382450"/>
              <a:gd name="connsiteY10" fmla="*/ 1300938 h 2627907"/>
              <a:gd name="connsiteX0" fmla="*/ 14125 w 2382450"/>
              <a:gd name="connsiteY0" fmla="*/ 1300938 h 2711572"/>
              <a:gd name="connsiteX1" fmla="*/ 1173811 w 2382450"/>
              <a:gd name="connsiteY1" fmla="*/ 0 h 2711572"/>
              <a:gd name="connsiteX2" fmla="*/ 2344583 w 2382450"/>
              <a:gd name="connsiteY2" fmla="*/ 1059640 h 2711572"/>
              <a:gd name="connsiteX3" fmla="*/ 2377131 w 2382450"/>
              <a:gd name="connsiteY3" fmla="*/ 1489074 h 2711572"/>
              <a:gd name="connsiteX4" fmla="*/ 673738 w 2382450"/>
              <a:gd name="connsiteY4" fmla="*/ 1489858 h 2711572"/>
              <a:gd name="connsiteX5" fmla="*/ 1219857 w 2382450"/>
              <a:gd name="connsiteY5" fmla="*/ 2134388 h 2711572"/>
              <a:gd name="connsiteX6" fmla="*/ 1668241 w 2382450"/>
              <a:gd name="connsiteY6" fmla="*/ 1850173 h 2711572"/>
              <a:gd name="connsiteX7" fmla="*/ 2325547 w 2382450"/>
              <a:gd name="connsiteY7" fmla="*/ 1854209 h 2711572"/>
              <a:gd name="connsiteX8" fmla="*/ 1219041 w 2382450"/>
              <a:gd name="connsiteY8" fmla="*/ 2619360 h 2711572"/>
              <a:gd name="connsiteX9" fmla="*/ 14125 w 2382450"/>
              <a:gd name="connsiteY9" fmla="*/ 1300938 h 2711572"/>
              <a:gd name="connsiteX0" fmla="*/ 14125 w 2382450"/>
              <a:gd name="connsiteY0" fmla="*/ 1300938 h 2619360"/>
              <a:gd name="connsiteX1" fmla="*/ 1173811 w 2382450"/>
              <a:gd name="connsiteY1" fmla="*/ 0 h 2619360"/>
              <a:gd name="connsiteX2" fmla="*/ 2344583 w 2382450"/>
              <a:gd name="connsiteY2" fmla="*/ 1059640 h 2619360"/>
              <a:gd name="connsiteX3" fmla="*/ 2377131 w 2382450"/>
              <a:gd name="connsiteY3" fmla="*/ 1489074 h 2619360"/>
              <a:gd name="connsiteX4" fmla="*/ 673738 w 2382450"/>
              <a:gd name="connsiteY4" fmla="*/ 1489858 h 2619360"/>
              <a:gd name="connsiteX5" fmla="*/ 1219857 w 2382450"/>
              <a:gd name="connsiteY5" fmla="*/ 2134388 h 2619360"/>
              <a:gd name="connsiteX6" fmla="*/ 1668241 w 2382450"/>
              <a:gd name="connsiteY6" fmla="*/ 1850173 h 2619360"/>
              <a:gd name="connsiteX7" fmla="*/ 2325547 w 2382450"/>
              <a:gd name="connsiteY7" fmla="*/ 1854209 h 2619360"/>
              <a:gd name="connsiteX8" fmla="*/ 1219041 w 2382450"/>
              <a:gd name="connsiteY8" fmla="*/ 2619360 h 2619360"/>
              <a:gd name="connsiteX9" fmla="*/ 14125 w 2382450"/>
              <a:gd name="connsiteY9" fmla="*/ 1300938 h 2619360"/>
              <a:gd name="connsiteX0" fmla="*/ 14125 w 2382450"/>
              <a:gd name="connsiteY0" fmla="*/ 1300938 h 2619360"/>
              <a:gd name="connsiteX1" fmla="*/ 1173811 w 2382450"/>
              <a:gd name="connsiteY1" fmla="*/ 0 h 2619360"/>
              <a:gd name="connsiteX2" fmla="*/ 2344583 w 2382450"/>
              <a:gd name="connsiteY2" fmla="*/ 1059640 h 2619360"/>
              <a:gd name="connsiteX3" fmla="*/ 2377131 w 2382450"/>
              <a:gd name="connsiteY3" fmla="*/ 1489074 h 2619360"/>
              <a:gd name="connsiteX4" fmla="*/ 673738 w 2382450"/>
              <a:gd name="connsiteY4" fmla="*/ 1489858 h 2619360"/>
              <a:gd name="connsiteX5" fmla="*/ 1219857 w 2382450"/>
              <a:gd name="connsiteY5" fmla="*/ 2134388 h 2619360"/>
              <a:gd name="connsiteX6" fmla="*/ 1668241 w 2382450"/>
              <a:gd name="connsiteY6" fmla="*/ 1850173 h 2619360"/>
              <a:gd name="connsiteX7" fmla="*/ 2325547 w 2382450"/>
              <a:gd name="connsiteY7" fmla="*/ 1854209 h 2619360"/>
              <a:gd name="connsiteX8" fmla="*/ 1219041 w 2382450"/>
              <a:gd name="connsiteY8" fmla="*/ 2619360 h 2619360"/>
              <a:gd name="connsiteX9" fmla="*/ 14125 w 2382450"/>
              <a:gd name="connsiteY9" fmla="*/ 1300938 h 2619360"/>
              <a:gd name="connsiteX0" fmla="*/ 14125 w 2382450"/>
              <a:gd name="connsiteY0" fmla="*/ 1300938 h 2619360"/>
              <a:gd name="connsiteX1" fmla="*/ 1173811 w 2382450"/>
              <a:gd name="connsiteY1" fmla="*/ 0 h 2619360"/>
              <a:gd name="connsiteX2" fmla="*/ 2344583 w 2382450"/>
              <a:gd name="connsiteY2" fmla="*/ 1059640 h 2619360"/>
              <a:gd name="connsiteX3" fmla="*/ 2377131 w 2382450"/>
              <a:gd name="connsiteY3" fmla="*/ 1489074 h 2619360"/>
              <a:gd name="connsiteX4" fmla="*/ 673738 w 2382450"/>
              <a:gd name="connsiteY4" fmla="*/ 1489858 h 2619360"/>
              <a:gd name="connsiteX5" fmla="*/ 1219857 w 2382450"/>
              <a:gd name="connsiteY5" fmla="*/ 2134388 h 2619360"/>
              <a:gd name="connsiteX6" fmla="*/ 1668241 w 2382450"/>
              <a:gd name="connsiteY6" fmla="*/ 1850173 h 2619360"/>
              <a:gd name="connsiteX7" fmla="*/ 2325547 w 2382450"/>
              <a:gd name="connsiteY7" fmla="*/ 1854209 h 2619360"/>
              <a:gd name="connsiteX8" fmla="*/ 1219041 w 2382450"/>
              <a:gd name="connsiteY8" fmla="*/ 2619360 h 2619360"/>
              <a:gd name="connsiteX9" fmla="*/ 14125 w 2382450"/>
              <a:gd name="connsiteY9" fmla="*/ 1300938 h 2619360"/>
              <a:gd name="connsiteX0" fmla="*/ 14125 w 2382450"/>
              <a:gd name="connsiteY0" fmla="*/ 1300938 h 2619360"/>
              <a:gd name="connsiteX1" fmla="*/ 1173811 w 2382450"/>
              <a:gd name="connsiteY1" fmla="*/ 0 h 2619360"/>
              <a:gd name="connsiteX2" fmla="*/ 2344583 w 2382450"/>
              <a:gd name="connsiteY2" fmla="*/ 1059640 h 2619360"/>
              <a:gd name="connsiteX3" fmla="*/ 2377131 w 2382450"/>
              <a:gd name="connsiteY3" fmla="*/ 1489074 h 2619360"/>
              <a:gd name="connsiteX4" fmla="*/ 673738 w 2382450"/>
              <a:gd name="connsiteY4" fmla="*/ 1489858 h 2619360"/>
              <a:gd name="connsiteX5" fmla="*/ 1219857 w 2382450"/>
              <a:gd name="connsiteY5" fmla="*/ 2134388 h 2619360"/>
              <a:gd name="connsiteX6" fmla="*/ 1668241 w 2382450"/>
              <a:gd name="connsiteY6" fmla="*/ 1850173 h 2619360"/>
              <a:gd name="connsiteX7" fmla="*/ 2325547 w 2382450"/>
              <a:gd name="connsiteY7" fmla="*/ 1854209 h 2619360"/>
              <a:gd name="connsiteX8" fmla="*/ 1219041 w 2382450"/>
              <a:gd name="connsiteY8" fmla="*/ 2619360 h 2619360"/>
              <a:gd name="connsiteX9" fmla="*/ 14125 w 2382450"/>
              <a:gd name="connsiteY9" fmla="*/ 1300938 h 2619360"/>
              <a:gd name="connsiteX0" fmla="*/ 14125 w 2460476"/>
              <a:gd name="connsiteY0" fmla="*/ 1300938 h 2619360"/>
              <a:gd name="connsiteX1" fmla="*/ 1173811 w 2460476"/>
              <a:gd name="connsiteY1" fmla="*/ 0 h 2619360"/>
              <a:gd name="connsiteX2" fmla="*/ 2377131 w 2460476"/>
              <a:gd name="connsiteY2" fmla="*/ 1489074 h 2619360"/>
              <a:gd name="connsiteX3" fmla="*/ 673738 w 2460476"/>
              <a:gd name="connsiteY3" fmla="*/ 1489858 h 2619360"/>
              <a:gd name="connsiteX4" fmla="*/ 1219857 w 2460476"/>
              <a:gd name="connsiteY4" fmla="*/ 2134388 h 2619360"/>
              <a:gd name="connsiteX5" fmla="*/ 1668241 w 2460476"/>
              <a:gd name="connsiteY5" fmla="*/ 1850173 h 2619360"/>
              <a:gd name="connsiteX6" fmla="*/ 2325547 w 2460476"/>
              <a:gd name="connsiteY6" fmla="*/ 1854209 h 2619360"/>
              <a:gd name="connsiteX7" fmla="*/ 1219041 w 2460476"/>
              <a:gd name="connsiteY7" fmla="*/ 2619360 h 2619360"/>
              <a:gd name="connsiteX8" fmla="*/ 14125 w 2460476"/>
              <a:gd name="connsiteY8" fmla="*/ 1300938 h 2619360"/>
              <a:gd name="connsiteX0" fmla="*/ 14125 w 2377131"/>
              <a:gd name="connsiteY0" fmla="*/ 1300938 h 2619360"/>
              <a:gd name="connsiteX1" fmla="*/ 1173811 w 2377131"/>
              <a:gd name="connsiteY1" fmla="*/ 0 h 2619360"/>
              <a:gd name="connsiteX2" fmla="*/ 2377131 w 2377131"/>
              <a:gd name="connsiteY2" fmla="*/ 1489074 h 2619360"/>
              <a:gd name="connsiteX3" fmla="*/ 673738 w 2377131"/>
              <a:gd name="connsiteY3" fmla="*/ 1489858 h 2619360"/>
              <a:gd name="connsiteX4" fmla="*/ 1219857 w 2377131"/>
              <a:gd name="connsiteY4" fmla="*/ 2134388 h 2619360"/>
              <a:gd name="connsiteX5" fmla="*/ 1668241 w 2377131"/>
              <a:gd name="connsiteY5" fmla="*/ 1850173 h 2619360"/>
              <a:gd name="connsiteX6" fmla="*/ 2325547 w 2377131"/>
              <a:gd name="connsiteY6" fmla="*/ 1854209 h 2619360"/>
              <a:gd name="connsiteX7" fmla="*/ 1219041 w 2377131"/>
              <a:gd name="connsiteY7" fmla="*/ 2619360 h 2619360"/>
              <a:gd name="connsiteX8" fmla="*/ 14125 w 2377131"/>
              <a:gd name="connsiteY8" fmla="*/ 1300938 h 2619360"/>
              <a:gd name="connsiteX0" fmla="*/ 14125 w 2377131"/>
              <a:gd name="connsiteY0" fmla="*/ 1300938 h 2619360"/>
              <a:gd name="connsiteX1" fmla="*/ 1173811 w 2377131"/>
              <a:gd name="connsiteY1" fmla="*/ 0 h 2619360"/>
              <a:gd name="connsiteX2" fmla="*/ 2377131 w 2377131"/>
              <a:gd name="connsiteY2" fmla="*/ 1489074 h 2619360"/>
              <a:gd name="connsiteX3" fmla="*/ 673738 w 2377131"/>
              <a:gd name="connsiteY3" fmla="*/ 1489858 h 2619360"/>
              <a:gd name="connsiteX4" fmla="*/ 1219857 w 2377131"/>
              <a:gd name="connsiteY4" fmla="*/ 2134388 h 2619360"/>
              <a:gd name="connsiteX5" fmla="*/ 1668241 w 2377131"/>
              <a:gd name="connsiteY5" fmla="*/ 1850173 h 2619360"/>
              <a:gd name="connsiteX6" fmla="*/ 2325547 w 2377131"/>
              <a:gd name="connsiteY6" fmla="*/ 1854209 h 2619360"/>
              <a:gd name="connsiteX7" fmla="*/ 1219041 w 2377131"/>
              <a:gd name="connsiteY7" fmla="*/ 2619360 h 2619360"/>
              <a:gd name="connsiteX8" fmla="*/ 14125 w 2377131"/>
              <a:gd name="connsiteY8" fmla="*/ 1300938 h 261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77131" h="2619360">
                <a:moveTo>
                  <a:pt x="14125" y="1300938"/>
                </a:moveTo>
                <a:cubicBezTo>
                  <a:pt x="0" y="359818"/>
                  <a:pt x="681691" y="2277"/>
                  <a:pt x="1173811" y="0"/>
                </a:cubicBezTo>
                <a:cubicBezTo>
                  <a:pt x="1743868" y="8357"/>
                  <a:pt x="2355705" y="225569"/>
                  <a:pt x="2377131" y="1489074"/>
                </a:cubicBezTo>
                <a:cubicBezTo>
                  <a:pt x="2191927" y="1497287"/>
                  <a:pt x="910038" y="1491728"/>
                  <a:pt x="673738" y="1489858"/>
                </a:cubicBezTo>
                <a:cubicBezTo>
                  <a:pt x="662510" y="2002364"/>
                  <a:pt x="1043587" y="2137206"/>
                  <a:pt x="1219857" y="2134388"/>
                </a:cubicBezTo>
                <a:cubicBezTo>
                  <a:pt x="1434843" y="2130951"/>
                  <a:pt x="1626587" y="2061452"/>
                  <a:pt x="1668241" y="1850173"/>
                </a:cubicBezTo>
                <a:lnTo>
                  <a:pt x="2325547" y="1854209"/>
                </a:lnTo>
                <a:cubicBezTo>
                  <a:pt x="2271328" y="2157043"/>
                  <a:pt x="1985294" y="2605212"/>
                  <a:pt x="1219041" y="2619360"/>
                </a:cubicBezTo>
                <a:cubicBezTo>
                  <a:pt x="80809" y="2618823"/>
                  <a:pt x="21663" y="1737498"/>
                  <a:pt x="14125" y="1300938"/>
                </a:cubicBezTo>
                <a:close/>
              </a:path>
            </a:pathLst>
          </a:custGeom>
          <a:solidFill>
            <a:srgbClr val="005B36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orma livre 8"/>
          <p:cNvSpPr/>
          <p:nvPr/>
        </p:nvSpPr>
        <p:spPr>
          <a:xfrm>
            <a:off x="4573555" y="6810375"/>
            <a:ext cx="2537426" cy="3453630"/>
          </a:xfrm>
          <a:custGeom>
            <a:avLst/>
            <a:gdLst>
              <a:gd name="connsiteX0" fmla="*/ 0 w 820770"/>
              <a:gd name="connsiteY0" fmla="*/ 0 h 3453630"/>
              <a:gd name="connsiteX1" fmla="*/ 820770 w 820770"/>
              <a:gd name="connsiteY1" fmla="*/ 0 h 3453630"/>
              <a:gd name="connsiteX2" fmla="*/ 820770 w 820770"/>
              <a:gd name="connsiteY2" fmla="*/ 3453630 h 3453630"/>
              <a:gd name="connsiteX3" fmla="*/ 0 w 820770"/>
              <a:gd name="connsiteY3" fmla="*/ 3453630 h 3453630"/>
              <a:gd name="connsiteX4" fmla="*/ 0 w 820770"/>
              <a:gd name="connsiteY4" fmla="*/ 0 h 3453630"/>
              <a:gd name="connsiteX0" fmla="*/ 0 w 820770"/>
              <a:gd name="connsiteY0" fmla="*/ 0 h 3453630"/>
              <a:gd name="connsiteX1" fmla="*/ 820770 w 820770"/>
              <a:gd name="connsiteY1" fmla="*/ 0 h 3453630"/>
              <a:gd name="connsiteX2" fmla="*/ 817595 w 820770"/>
              <a:gd name="connsiteY2" fmla="*/ 2200275 h 3453630"/>
              <a:gd name="connsiteX3" fmla="*/ 820770 w 820770"/>
              <a:gd name="connsiteY3" fmla="*/ 3453630 h 3453630"/>
              <a:gd name="connsiteX4" fmla="*/ 0 w 820770"/>
              <a:gd name="connsiteY4" fmla="*/ 3453630 h 3453630"/>
              <a:gd name="connsiteX5" fmla="*/ 0 w 820770"/>
              <a:gd name="connsiteY5" fmla="*/ 0 h 3453630"/>
              <a:gd name="connsiteX0" fmla="*/ 0 w 957036"/>
              <a:gd name="connsiteY0" fmla="*/ 0 h 3453630"/>
              <a:gd name="connsiteX1" fmla="*/ 820770 w 957036"/>
              <a:gd name="connsiteY1" fmla="*/ 0 h 3453630"/>
              <a:gd name="connsiteX2" fmla="*/ 817595 w 957036"/>
              <a:gd name="connsiteY2" fmla="*/ 1066800 h 3453630"/>
              <a:gd name="connsiteX3" fmla="*/ 817595 w 957036"/>
              <a:gd name="connsiteY3" fmla="*/ 2200275 h 3453630"/>
              <a:gd name="connsiteX4" fmla="*/ 820770 w 957036"/>
              <a:gd name="connsiteY4" fmla="*/ 3453630 h 3453630"/>
              <a:gd name="connsiteX5" fmla="*/ 0 w 957036"/>
              <a:gd name="connsiteY5" fmla="*/ 3453630 h 3453630"/>
              <a:gd name="connsiteX6" fmla="*/ 0 w 957036"/>
              <a:gd name="connsiteY6" fmla="*/ 0 h 3453630"/>
              <a:gd name="connsiteX0" fmla="*/ 0 w 2532651"/>
              <a:gd name="connsiteY0" fmla="*/ 0 h 3453630"/>
              <a:gd name="connsiteX1" fmla="*/ 820770 w 2532651"/>
              <a:gd name="connsiteY1" fmla="*/ 0 h 3453630"/>
              <a:gd name="connsiteX2" fmla="*/ 2532122 w 2532651"/>
              <a:gd name="connsiteY2" fmla="*/ 1097749 h 3453630"/>
              <a:gd name="connsiteX3" fmla="*/ 817595 w 2532651"/>
              <a:gd name="connsiteY3" fmla="*/ 2200275 h 3453630"/>
              <a:gd name="connsiteX4" fmla="*/ 820770 w 2532651"/>
              <a:gd name="connsiteY4" fmla="*/ 3453630 h 3453630"/>
              <a:gd name="connsiteX5" fmla="*/ 0 w 2532651"/>
              <a:gd name="connsiteY5" fmla="*/ 3453630 h 3453630"/>
              <a:gd name="connsiteX6" fmla="*/ 0 w 2532651"/>
              <a:gd name="connsiteY6" fmla="*/ 0 h 3453630"/>
              <a:gd name="connsiteX0" fmla="*/ 0 w 2532651"/>
              <a:gd name="connsiteY0" fmla="*/ 0 h 3453630"/>
              <a:gd name="connsiteX1" fmla="*/ 820770 w 2532651"/>
              <a:gd name="connsiteY1" fmla="*/ 0 h 3453630"/>
              <a:gd name="connsiteX2" fmla="*/ 2532122 w 2532651"/>
              <a:gd name="connsiteY2" fmla="*/ 1097749 h 3453630"/>
              <a:gd name="connsiteX3" fmla="*/ 817595 w 2532651"/>
              <a:gd name="connsiteY3" fmla="*/ 2200275 h 3453630"/>
              <a:gd name="connsiteX4" fmla="*/ 820770 w 2532651"/>
              <a:gd name="connsiteY4" fmla="*/ 3453630 h 3453630"/>
              <a:gd name="connsiteX5" fmla="*/ 0 w 2532651"/>
              <a:gd name="connsiteY5" fmla="*/ 3453630 h 3453630"/>
              <a:gd name="connsiteX6" fmla="*/ 0 w 2532651"/>
              <a:gd name="connsiteY6" fmla="*/ 0 h 3453630"/>
              <a:gd name="connsiteX0" fmla="*/ 0 w 2644305"/>
              <a:gd name="connsiteY0" fmla="*/ 0 h 3453630"/>
              <a:gd name="connsiteX1" fmla="*/ 820770 w 2644305"/>
              <a:gd name="connsiteY1" fmla="*/ 0 h 3453630"/>
              <a:gd name="connsiteX2" fmla="*/ 2532122 w 2644305"/>
              <a:gd name="connsiteY2" fmla="*/ 1097749 h 3453630"/>
              <a:gd name="connsiteX3" fmla="*/ 1519292 w 2644305"/>
              <a:gd name="connsiteY3" fmla="*/ 2174067 h 3453630"/>
              <a:gd name="connsiteX4" fmla="*/ 817595 w 2644305"/>
              <a:gd name="connsiteY4" fmla="*/ 2200275 h 3453630"/>
              <a:gd name="connsiteX5" fmla="*/ 820770 w 2644305"/>
              <a:gd name="connsiteY5" fmla="*/ 3453630 h 3453630"/>
              <a:gd name="connsiteX6" fmla="*/ 0 w 2644305"/>
              <a:gd name="connsiteY6" fmla="*/ 3453630 h 3453630"/>
              <a:gd name="connsiteX7" fmla="*/ 0 w 2644305"/>
              <a:gd name="connsiteY7" fmla="*/ 0 h 3453630"/>
              <a:gd name="connsiteX0" fmla="*/ 0 w 2644305"/>
              <a:gd name="connsiteY0" fmla="*/ 0 h 3453630"/>
              <a:gd name="connsiteX1" fmla="*/ 820770 w 2644305"/>
              <a:gd name="connsiteY1" fmla="*/ 0 h 3453630"/>
              <a:gd name="connsiteX2" fmla="*/ 2532122 w 2644305"/>
              <a:gd name="connsiteY2" fmla="*/ 1097749 h 3453630"/>
              <a:gd name="connsiteX3" fmla="*/ 1528839 w 2644305"/>
              <a:gd name="connsiteY3" fmla="*/ 2189133 h 3453630"/>
              <a:gd name="connsiteX4" fmla="*/ 817595 w 2644305"/>
              <a:gd name="connsiteY4" fmla="*/ 2200275 h 3453630"/>
              <a:gd name="connsiteX5" fmla="*/ 820770 w 2644305"/>
              <a:gd name="connsiteY5" fmla="*/ 3453630 h 3453630"/>
              <a:gd name="connsiteX6" fmla="*/ 0 w 2644305"/>
              <a:gd name="connsiteY6" fmla="*/ 3453630 h 3453630"/>
              <a:gd name="connsiteX7" fmla="*/ 0 w 2644305"/>
              <a:gd name="connsiteY7" fmla="*/ 0 h 3453630"/>
              <a:gd name="connsiteX0" fmla="*/ 0 w 2644305"/>
              <a:gd name="connsiteY0" fmla="*/ 0 h 3453630"/>
              <a:gd name="connsiteX1" fmla="*/ 820770 w 2644305"/>
              <a:gd name="connsiteY1" fmla="*/ 0 h 3453630"/>
              <a:gd name="connsiteX2" fmla="*/ 2532122 w 2644305"/>
              <a:gd name="connsiteY2" fmla="*/ 1097749 h 3453630"/>
              <a:gd name="connsiteX3" fmla="*/ 1528839 w 2644305"/>
              <a:gd name="connsiteY3" fmla="*/ 2189133 h 3453630"/>
              <a:gd name="connsiteX4" fmla="*/ 817595 w 2644305"/>
              <a:gd name="connsiteY4" fmla="*/ 2200275 h 3453630"/>
              <a:gd name="connsiteX5" fmla="*/ 820770 w 2644305"/>
              <a:gd name="connsiteY5" fmla="*/ 3453630 h 3453630"/>
              <a:gd name="connsiteX6" fmla="*/ 0 w 2644305"/>
              <a:gd name="connsiteY6" fmla="*/ 3453630 h 3453630"/>
              <a:gd name="connsiteX7" fmla="*/ 0 w 2644305"/>
              <a:gd name="connsiteY7" fmla="*/ 0 h 3453630"/>
              <a:gd name="connsiteX0" fmla="*/ 0 w 2644305"/>
              <a:gd name="connsiteY0" fmla="*/ 0 h 3453630"/>
              <a:gd name="connsiteX1" fmla="*/ 820770 w 2644305"/>
              <a:gd name="connsiteY1" fmla="*/ 0 h 3453630"/>
              <a:gd name="connsiteX2" fmla="*/ 2532122 w 2644305"/>
              <a:gd name="connsiteY2" fmla="*/ 1097749 h 3453630"/>
              <a:gd name="connsiteX3" fmla="*/ 1528839 w 2644305"/>
              <a:gd name="connsiteY3" fmla="*/ 2189133 h 3453630"/>
              <a:gd name="connsiteX4" fmla="*/ 817595 w 2644305"/>
              <a:gd name="connsiteY4" fmla="*/ 2200275 h 3453630"/>
              <a:gd name="connsiteX5" fmla="*/ 820770 w 2644305"/>
              <a:gd name="connsiteY5" fmla="*/ 3453630 h 3453630"/>
              <a:gd name="connsiteX6" fmla="*/ 0 w 2644305"/>
              <a:gd name="connsiteY6" fmla="*/ 3453630 h 3453630"/>
              <a:gd name="connsiteX7" fmla="*/ 0 w 2644305"/>
              <a:gd name="connsiteY7" fmla="*/ 0 h 3453630"/>
              <a:gd name="connsiteX0" fmla="*/ 0 w 2644305"/>
              <a:gd name="connsiteY0" fmla="*/ 0 h 3453630"/>
              <a:gd name="connsiteX1" fmla="*/ 820770 w 2644305"/>
              <a:gd name="connsiteY1" fmla="*/ 0 h 3453630"/>
              <a:gd name="connsiteX2" fmla="*/ 2532122 w 2644305"/>
              <a:gd name="connsiteY2" fmla="*/ 1097749 h 3453630"/>
              <a:gd name="connsiteX3" fmla="*/ 1595536 w 2644305"/>
              <a:gd name="connsiteY3" fmla="*/ 2194674 h 3453630"/>
              <a:gd name="connsiteX4" fmla="*/ 817595 w 2644305"/>
              <a:gd name="connsiteY4" fmla="*/ 2200275 h 3453630"/>
              <a:gd name="connsiteX5" fmla="*/ 820770 w 2644305"/>
              <a:gd name="connsiteY5" fmla="*/ 3453630 h 3453630"/>
              <a:gd name="connsiteX6" fmla="*/ 0 w 2644305"/>
              <a:gd name="connsiteY6" fmla="*/ 3453630 h 3453630"/>
              <a:gd name="connsiteX7" fmla="*/ 0 w 2644305"/>
              <a:gd name="connsiteY7" fmla="*/ 0 h 3453630"/>
              <a:gd name="connsiteX0" fmla="*/ 0 w 2644305"/>
              <a:gd name="connsiteY0" fmla="*/ 0 h 3453630"/>
              <a:gd name="connsiteX1" fmla="*/ 820770 w 2644305"/>
              <a:gd name="connsiteY1" fmla="*/ 0 h 3453630"/>
              <a:gd name="connsiteX2" fmla="*/ 2532122 w 2644305"/>
              <a:gd name="connsiteY2" fmla="*/ 1097749 h 3453630"/>
              <a:gd name="connsiteX3" fmla="*/ 1595536 w 2644305"/>
              <a:gd name="connsiteY3" fmla="*/ 2194674 h 3453630"/>
              <a:gd name="connsiteX4" fmla="*/ 817595 w 2644305"/>
              <a:gd name="connsiteY4" fmla="*/ 2200275 h 3453630"/>
              <a:gd name="connsiteX5" fmla="*/ 820770 w 2644305"/>
              <a:gd name="connsiteY5" fmla="*/ 3453630 h 3453630"/>
              <a:gd name="connsiteX6" fmla="*/ 0 w 2644305"/>
              <a:gd name="connsiteY6" fmla="*/ 3453630 h 3453630"/>
              <a:gd name="connsiteX7" fmla="*/ 0 w 2644305"/>
              <a:gd name="connsiteY7" fmla="*/ 0 h 3453630"/>
              <a:gd name="connsiteX0" fmla="*/ 0 w 2532651"/>
              <a:gd name="connsiteY0" fmla="*/ 0 h 3453630"/>
              <a:gd name="connsiteX1" fmla="*/ 820770 w 2532651"/>
              <a:gd name="connsiteY1" fmla="*/ 0 h 3453630"/>
              <a:gd name="connsiteX2" fmla="*/ 2532122 w 2532651"/>
              <a:gd name="connsiteY2" fmla="*/ 1097749 h 3453630"/>
              <a:gd name="connsiteX3" fmla="*/ 1595536 w 2532651"/>
              <a:gd name="connsiteY3" fmla="*/ 2194674 h 3453630"/>
              <a:gd name="connsiteX4" fmla="*/ 817595 w 2532651"/>
              <a:gd name="connsiteY4" fmla="*/ 2200275 h 3453630"/>
              <a:gd name="connsiteX5" fmla="*/ 820770 w 2532651"/>
              <a:gd name="connsiteY5" fmla="*/ 3453630 h 3453630"/>
              <a:gd name="connsiteX6" fmla="*/ 0 w 2532651"/>
              <a:gd name="connsiteY6" fmla="*/ 3453630 h 3453630"/>
              <a:gd name="connsiteX7" fmla="*/ 0 w 2532651"/>
              <a:gd name="connsiteY7" fmla="*/ 0 h 3453630"/>
              <a:gd name="connsiteX0" fmla="*/ 0 w 2532651"/>
              <a:gd name="connsiteY0" fmla="*/ 0 h 3453630"/>
              <a:gd name="connsiteX1" fmla="*/ 820770 w 2532651"/>
              <a:gd name="connsiteY1" fmla="*/ 0 h 3453630"/>
              <a:gd name="connsiteX2" fmla="*/ 2532122 w 2532651"/>
              <a:gd name="connsiteY2" fmla="*/ 1097749 h 3453630"/>
              <a:gd name="connsiteX3" fmla="*/ 1595536 w 2532651"/>
              <a:gd name="connsiteY3" fmla="*/ 2194674 h 3453630"/>
              <a:gd name="connsiteX4" fmla="*/ 817595 w 2532651"/>
              <a:gd name="connsiteY4" fmla="*/ 2200275 h 3453630"/>
              <a:gd name="connsiteX5" fmla="*/ 820770 w 2532651"/>
              <a:gd name="connsiteY5" fmla="*/ 3453630 h 3453630"/>
              <a:gd name="connsiteX6" fmla="*/ 0 w 2532651"/>
              <a:gd name="connsiteY6" fmla="*/ 3453630 h 3453630"/>
              <a:gd name="connsiteX7" fmla="*/ 0 w 2532651"/>
              <a:gd name="connsiteY7" fmla="*/ 0 h 3453630"/>
              <a:gd name="connsiteX0" fmla="*/ 0 w 2532122"/>
              <a:gd name="connsiteY0" fmla="*/ 153590 h 3607220"/>
              <a:gd name="connsiteX1" fmla="*/ 820770 w 2532122"/>
              <a:gd name="connsiteY1" fmla="*/ 153590 h 3607220"/>
              <a:gd name="connsiteX2" fmla="*/ 1503418 w 2532122"/>
              <a:gd name="connsiteY2" fmla="*/ 182958 h 3607220"/>
              <a:gd name="connsiteX3" fmla="*/ 2532122 w 2532122"/>
              <a:gd name="connsiteY3" fmla="*/ 1251339 h 3607220"/>
              <a:gd name="connsiteX4" fmla="*/ 1595536 w 2532122"/>
              <a:gd name="connsiteY4" fmla="*/ 2348264 h 3607220"/>
              <a:gd name="connsiteX5" fmla="*/ 817595 w 2532122"/>
              <a:gd name="connsiteY5" fmla="*/ 2353865 h 3607220"/>
              <a:gd name="connsiteX6" fmla="*/ 820770 w 2532122"/>
              <a:gd name="connsiteY6" fmla="*/ 3607220 h 3607220"/>
              <a:gd name="connsiteX7" fmla="*/ 0 w 2532122"/>
              <a:gd name="connsiteY7" fmla="*/ 3607220 h 3607220"/>
              <a:gd name="connsiteX8" fmla="*/ 0 w 2532122"/>
              <a:gd name="connsiteY8" fmla="*/ 153590 h 3607220"/>
              <a:gd name="connsiteX0" fmla="*/ 0 w 2532122"/>
              <a:gd name="connsiteY0" fmla="*/ 195659 h 3649289"/>
              <a:gd name="connsiteX1" fmla="*/ 820770 w 2532122"/>
              <a:gd name="connsiteY1" fmla="*/ 195659 h 3649289"/>
              <a:gd name="connsiteX2" fmla="*/ 1525665 w 2532122"/>
              <a:gd name="connsiteY2" fmla="*/ 182958 h 3649289"/>
              <a:gd name="connsiteX3" fmla="*/ 2532122 w 2532122"/>
              <a:gd name="connsiteY3" fmla="*/ 1293408 h 3649289"/>
              <a:gd name="connsiteX4" fmla="*/ 1595536 w 2532122"/>
              <a:gd name="connsiteY4" fmla="*/ 2390333 h 3649289"/>
              <a:gd name="connsiteX5" fmla="*/ 817595 w 2532122"/>
              <a:gd name="connsiteY5" fmla="*/ 2395934 h 3649289"/>
              <a:gd name="connsiteX6" fmla="*/ 820770 w 2532122"/>
              <a:gd name="connsiteY6" fmla="*/ 3649289 h 3649289"/>
              <a:gd name="connsiteX7" fmla="*/ 0 w 2532122"/>
              <a:gd name="connsiteY7" fmla="*/ 3649289 h 3649289"/>
              <a:gd name="connsiteX8" fmla="*/ 0 w 2532122"/>
              <a:gd name="connsiteY8" fmla="*/ 195659 h 3649289"/>
              <a:gd name="connsiteX0" fmla="*/ 0 w 2532122"/>
              <a:gd name="connsiteY0" fmla="*/ 195659 h 3649289"/>
              <a:gd name="connsiteX1" fmla="*/ 820770 w 2532122"/>
              <a:gd name="connsiteY1" fmla="*/ 195659 h 3649289"/>
              <a:gd name="connsiteX2" fmla="*/ 1525665 w 2532122"/>
              <a:gd name="connsiteY2" fmla="*/ 182958 h 3649289"/>
              <a:gd name="connsiteX3" fmla="*/ 2532122 w 2532122"/>
              <a:gd name="connsiteY3" fmla="*/ 1293408 h 3649289"/>
              <a:gd name="connsiteX4" fmla="*/ 1595536 w 2532122"/>
              <a:gd name="connsiteY4" fmla="*/ 2390333 h 3649289"/>
              <a:gd name="connsiteX5" fmla="*/ 817595 w 2532122"/>
              <a:gd name="connsiteY5" fmla="*/ 2395934 h 3649289"/>
              <a:gd name="connsiteX6" fmla="*/ 820770 w 2532122"/>
              <a:gd name="connsiteY6" fmla="*/ 3649289 h 3649289"/>
              <a:gd name="connsiteX7" fmla="*/ 0 w 2532122"/>
              <a:gd name="connsiteY7" fmla="*/ 3649289 h 3649289"/>
              <a:gd name="connsiteX8" fmla="*/ 0 w 2532122"/>
              <a:gd name="connsiteY8" fmla="*/ 195659 h 3649289"/>
              <a:gd name="connsiteX0" fmla="*/ 0 w 2532122"/>
              <a:gd name="connsiteY0" fmla="*/ 13701 h 3467331"/>
              <a:gd name="connsiteX1" fmla="*/ 820770 w 2532122"/>
              <a:gd name="connsiteY1" fmla="*/ 13701 h 3467331"/>
              <a:gd name="connsiteX2" fmla="*/ 1525665 w 2532122"/>
              <a:gd name="connsiteY2" fmla="*/ 1000 h 3467331"/>
              <a:gd name="connsiteX3" fmla="*/ 2532122 w 2532122"/>
              <a:gd name="connsiteY3" fmla="*/ 1111450 h 3467331"/>
              <a:gd name="connsiteX4" fmla="*/ 1595536 w 2532122"/>
              <a:gd name="connsiteY4" fmla="*/ 2208375 h 3467331"/>
              <a:gd name="connsiteX5" fmla="*/ 817595 w 2532122"/>
              <a:gd name="connsiteY5" fmla="*/ 2213976 h 3467331"/>
              <a:gd name="connsiteX6" fmla="*/ 820770 w 2532122"/>
              <a:gd name="connsiteY6" fmla="*/ 3467331 h 3467331"/>
              <a:gd name="connsiteX7" fmla="*/ 0 w 2532122"/>
              <a:gd name="connsiteY7" fmla="*/ 3467331 h 3467331"/>
              <a:gd name="connsiteX8" fmla="*/ 0 w 2532122"/>
              <a:gd name="connsiteY8" fmla="*/ 13701 h 3467331"/>
              <a:gd name="connsiteX0" fmla="*/ 0 w 2532122"/>
              <a:gd name="connsiteY0" fmla="*/ 0 h 3453630"/>
              <a:gd name="connsiteX1" fmla="*/ 820770 w 2532122"/>
              <a:gd name="connsiteY1" fmla="*/ 0 h 3453630"/>
              <a:gd name="connsiteX2" fmla="*/ 1541562 w 2532122"/>
              <a:gd name="connsiteY2" fmla="*/ 10318 h 3453630"/>
              <a:gd name="connsiteX3" fmla="*/ 2532122 w 2532122"/>
              <a:gd name="connsiteY3" fmla="*/ 1097749 h 3453630"/>
              <a:gd name="connsiteX4" fmla="*/ 1595536 w 2532122"/>
              <a:gd name="connsiteY4" fmla="*/ 2194674 h 3453630"/>
              <a:gd name="connsiteX5" fmla="*/ 817595 w 2532122"/>
              <a:gd name="connsiteY5" fmla="*/ 2200275 h 3453630"/>
              <a:gd name="connsiteX6" fmla="*/ 820770 w 2532122"/>
              <a:gd name="connsiteY6" fmla="*/ 3453630 h 3453630"/>
              <a:gd name="connsiteX7" fmla="*/ 0 w 2532122"/>
              <a:gd name="connsiteY7" fmla="*/ 3453630 h 3453630"/>
              <a:gd name="connsiteX8" fmla="*/ 0 w 2532122"/>
              <a:gd name="connsiteY8" fmla="*/ 0 h 3453630"/>
              <a:gd name="connsiteX0" fmla="*/ 0 w 2532122"/>
              <a:gd name="connsiteY0" fmla="*/ 0 h 3453630"/>
              <a:gd name="connsiteX1" fmla="*/ 820770 w 2532122"/>
              <a:gd name="connsiteY1" fmla="*/ 0 h 3453630"/>
              <a:gd name="connsiteX2" fmla="*/ 1541562 w 2532122"/>
              <a:gd name="connsiteY2" fmla="*/ 10318 h 3453630"/>
              <a:gd name="connsiteX3" fmla="*/ 2532122 w 2532122"/>
              <a:gd name="connsiteY3" fmla="*/ 1097749 h 3453630"/>
              <a:gd name="connsiteX4" fmla="*/ 1595536 w 2532122"/>
              <a:gd name="connsiteY4" fmla="*/ 2194674 h 3453630"/>
              <a:gd name="connsiteX5" fmla="*/ 817595 w 2532122"/>
              <a:gd name="connsiteY5" fmla="*/ 2200275 h 3453630"/>
              <a:gd name="connsiteX6" fmla="*/ 820770 w 2532122"/>
              <a:gd name="connsiteY6" fmla="*/ 3453630 h 3453630"/>
              <a:gd name="connsiteX7" fmla="*/ 0 w 2532122"/>
              <a:gd name="connsiteY7" fmla="*/ 3453630 h 3453630"/>
              <a:gd name="connsiteX8" fmla="*/ 0 w 2532122"/>
              <a:gd name="connsiteY8" fmla="*/ 0 h 3453630"/>
              <a:gd name="connsiteX0" fmla="*/ 0 w 2532122"/>
              <a:gd name="connsiteY0" fmla="*/ 0 h 3453630"/>
              <a:gd name="connsiteX1" fmla="*/ 820770 w 2532122"/>
              <a:gd name="connsiteY1" fmla="*/ 0 h 3453630"/>
              <a:gd name="connsiteX2" fmla="*/ 1541562 w 2532122"/>
              <a:gd name="connsiteY2" fmla="*/ 10318 h 3453630"/>
              <a:gd name="connsiteX3" fmla="*/ 2532122 w 2532122"/>
              <a:gd name="connsiteY3" fmla="*/ 1097749 h 3453630"/>
              <a:gd name="connsiteX4" fmla="*/ 1595536 w 2532122"/>
              <a:gd name="connsiteY4" fmla="*/ 2194674 h 3453630"/>
              <a:gd name="connsiteX5" fmla="*/ 817595 w 2532122"/>
              <a:gd name="connsiteY5" fmla="*/ 2200275 h 3453630"/>
              <a:gd name="connsiteX6" fmla="*/ 820770 w 2532122"/>
              <a:gd name="connsiteY6" fmla="*/ 3453630 h 3453630"/>
              <a:gd name="connsiteX7" fmla="*/ 0 w 2532122"/>
              <a:gd name="connsiteY7" fmla="*/ 3453630 h 3453630"/>
              <a:gd name="connsiteX8" fmla="*/ 0 w 2532122"/>
              <a:gd name="connsiteY8" fmla="*/ 0 h 3453630"/>
              <a:gd name="connsiteX0" fmla="*/ 0 w 2532122"/>
              <a:gd name="connsiteY0" fmla="*/ 0 h 3453630"/>
              <a:gd name="connsiteX1" fmla="*/ 820770 w 2532122"/>
              <a:gd name="connsiteY1" fmla="*/ 0 h 3453630"/>
              <a:gd name="connsiteX2" fmla="*/ 1541562 w 2532122"/>
              <a:gd name="connsiteY2" fmla="*/ 10318 h 3453630"/>
              <a:gd name="connsiteX3" fmla="*/ 2532122 w 2532122"/>
              <a:gd name="connsiteY3" fmla="*/ 1097749 h 3453630"/>
              <a:gd name="connsiteX4" fmla="*/ 1595536 w 2532122"/>
              <a:gd name="connsiteY4" fmla="*/ 2194674 h 3453630"/>
              <a:gd name="connsiteX5" fmla="*/ 817595 w 2532122"/>
              <a:gd name="connsiteY5" fmla="*/ 2200275 h 3453630"/>
              <a:gd name="connsiteX6" fmla="*/ 820770 w 2532122"/>
              <a:gd name="connsiteY6" fmla="*/ 3453630 h 3453630"/>
              <a:gd name="connsiteX7" fmla="*/ 0 w 2532122"/>
              <a:gd name="connsiteY7" fmla="*/ 3453630 h 3453630"/>
              <a:gd name="connsiteX8" fmla="*/ 0 w 2532122"/>
              <a:gd name="connsiteY8" fmla="*/ 0 h 3453630"/>
              <a:gd name="connsiteX0" fmla="*/ 0 w 2552249"/>
              <a:gd name="connsiteY0" fmla="*/ 0 h 3453630"/>
              <a:gd name="connsiteX1" fmla="*/ 820770 w 2552249"/>
              <a:gd name="connsiteY1" fmla="*/ 0 h 3453630"/>
              <a:gd name="connsiteX2" fmla="*/ 1541562 w 2552249"/>
              <a:gd name="connsiteY2" fmla="*/ 10318 h 3453630"/>
              <a:gd name="connsiteX3" fmla="*/ 2532122 w 2552249"/>
              <a:gd name="connsiteY3" fmla="*/ 1097749 h 3453630"/>
              <a:gd name="connsiteX4" fmla="*/ 1595536 w 2552249"/>
              <a:gd name="connsiteY4" fmla="*/ 2194674 h 3453630"/>
              <a:gd name="connsiteX5" fmla="*/ 817595 w 2552249"/>
              <a:gd name="connsiteY5" fmla="*/ 2200275 h 3453630"/>
              <a:gd name="connsiteX6" fmla="*/ 820770 w 2552249"/>
              <a:gd name="connsiteY6" fmla="*/ 3453630 h 3453630"/>
              <a:gd name="connsiteX7" fmla="*/ 0 w 2552249"/>
              <a:gd name="connsiteY7" fmla="*/ 3453630 h 3453630"/>
              <a:gd name="connsiteX8" fmla="*/ 0 w 2552249"/>
              <a:gd name="connsiteY8" fmla="*/ 0 h 3453630"/>
              <a:gd name="connsiteX0" fmla="*/ 0 w 2552249"/>
              <a:gd name="connsiteY0" fmla="*/ 0 h 3453630"/>
              <a:gd name="connsiteX1" fmla="*/ 820770 w 2552249"/>
              <a:gd name="connsiteY1" fmla="*/ 0 h 3453630"/>
              <a:gd name="connsiteX2" fmla="*/ 1541562 w 2552249"/>
              <a:gd name="connsiteY2" fmla="*/ 10318 h 3453630"/>
              <a:gd name="connsiteX3" fmla="*/ 2532122 w 2552249"/>
              <a:gd name="connsiteY3" fmla="*/ 1097749 h 3453630"/>
              <a:gd name="connsiteX4" fmla="*/ 1595536 w 2552249"/>
              <a:gd name="connsiteY4" fmla="*/ 2194674 h 3453630"/>
              <a:gd name="connsiteX5" fmla="*/ 817595 w 2552249"/>
              <a:gd name="connsiteY5" fmla="*/ 2200275 h 3453630"/>
              <a:gd name="connsiteX6" fmla="*/ 820770 w 2552249"/>
              <a:gd name="connsiteY6" fmla="*/ 3453630 h 3453630"/>
              <a:gd name="connsiteX7" fmla="*/ 0 w 2552249"/>
              <a:gd name="connsiteY7" fmla="*/ 3453630 h 3453630"/>
              <a:gd name="connsiteX8" fmla="*/ 0 w 2552249"/>
              <a:gd name="connsiteY8" fmla="*/ 0 h 3453630"/>
              <a:gd name="connsiteX0" fmla="*/ 0 w 2552249"/>
              <a:gd name="connsiteY0" fmla="*/ 0 h 3453630"/>
              <a:gd name="connsiteX1" fmla="*/ 820770 w 2552249"/>
              <a:gd name="connsiteY1" fmla="*/ 0 h 3453630"/>
              <a:gd name="connsiteX2" fmla="*/ 1541562 w 2552249"/>
              <a:gd name="connsiteY2" fmla="*/ 10318 h 3453630"/>
              <a:gd name="connsiteX3" fmla="*/ 2532122 w 2552249"/>
              <a:gd name="connsiteY3" fmla="*/ 1097749 h 3453630"/>
              <a:gd name="connsiteX4" fmla="*/ 1595536 w 2552249"/>
              <a:gd name="connsiteY4" fmla="*/ 2194674 h 3453630"/>
              <a:gd name="connsiteX5" fmla="*/ 817595 w 2552249"/>
              <a:gd name="connsiteY5" fmla="*/ 2200275 h 3453630"/>
              <a:gd name="connsiteX6" fmla="*/ 820770 w 2552249"/>
              <a:gd name="connsiteY6" fmla="*/ 3453630 h 3453630"/>
              <a:gd name="connsiteX7" fmla="*/ 0 w 2552249"/>
              <a:gd name="connsiteY7" fmla="*/ 3453630 h 3453630"/>
              <a:gd name="connsiteX8" fmla="*/ 0 w 2552249"/>
              <a:gd name="connsiteY8" fmla="*/ 0 h 3453630"/>
              <a:gd name="connsiteX0" fmla="*/ 0 w 2537426"/>
              <a:gd name="connsiteY0" fmla="*/ 0 h 3453630"/>
              <a:gd name="connsiteX1" fmla="*/ 820770 w 2537426"/>
              <a:gd name="connsiteY1" fmla="*/ 0 h 3453630"/>
              <a:gd name="connsiteX2" fmla="*/ 1541562 w 2537426"/>
              <a:gd name="connsiteY2" fmla="*/ 10318 h 3453630"/>
              <a:gd name="connsiteX3" fmla="*/ 2532122 w 2537426"/>
              <a:gd name="connsiteY3" fmla="*/ 1097749 h 3453630"/>
              <a:gd name="connsiteX4" fmla="*/ 1595536 w 2537426"/>
              <a:gd name="connsiteY4" fmla="*/ 2194674 h 3453630"/>
              <a:gd name="connsiteX5" fmla="*/ 817595 w 2537426"/>
              <a:gd name="connsiteY5" fmla="*/ 2200275 h 3453630"/>
              <a:gd name="connsiteX6" fmla="*/ 820770 w 2537426"/>
              <a:gd name="connsiteY6" fmla="*/ 3453630 h 3453630"/>
              <a:gd name="connsiteX7" fmla="*/ 0 w 2537426"/>
              <a:gd name="connsiteY7" fmla="*/ 3453630 h 3453630"/>
              <a:gd name="connsiteX8" fmla="*/ 0 w 2537426"/>
              <a:gd name="connsiteY8" fmla="*/ 0 h 3453630"/>
              <a:gd name="connsiteX0" fmla="*/ 0 w 2537426"/>
              <a:gd name="connsiteY0" fmla="*/ 0 h 3453630"/>
              <a:gd name="connsiteX1" fmla="*/ 820770 w 2537426"/>
              <a:gd name="connsiteY1" fmla="*/ 0 h 3453630"/>
              <a:gd name="connsiteX2" fmla="*/ 1541562 w 2537426"/>
              <a:gd name="connsiteY2" fmla="*/ 10318 h 3453630"/>
              <a:gd name="connsiteX3" fmla="*/ 2532122 w 2537426"/>
              <a:gd name="connsiteY3" fmla="*/ 1097749 h 3453630"/>
              <a:gd name="connsiteX4" fmla="*/ 1595536 w 2537426"/>
              <a:gd name="connsiteY4" fmla="*/ 2194674 h 3453630"/>
              <a:gd name="connsiteX5" fmla="*/ 817595 w 2537426"/>
              <a:gd name="connsiteY5" fmla="*/ 2200275 h 3453630"/>
              <a:gd name="connsiteX6" fmla="*/ 820770 w 2537426"/>
              <a:gd name="connsiteY6" fmla="*/ 3453630 h 3453630"/>
              <a:gd name="connsiteX7" fmla="*/ 0 w 2537426"/>
              <a:gd name="connsiteY7" fmla="*/ 3453630 h 3453630"/>
              <a:gd name="connsiteX8" fmla="*/ 0 w 2537426"/>
              <a:gd name="connsiteY8" fmla="*/ 0 h 3453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7426" h="3453630">
                <a:moveTo>
                  <a:pt x="0" y="0"/>
                </a:moveTo>
                <a:lnTo>
                  <a:pt x="820770" y="0"/>
                </a:lnTo>
                <a:lnTo>
                  <a:pt x="1541562" y="10318"/>
                </a:lnTo>
                <a:cubicBezTo>
                  <a:pt x="2179284" y="20237"/>
                  <a:pt x="2526742" y="583956"/>
                  <a:pt x="2532122" y="1097749"/>
                </a:cubicBezTo>
                <a:cubicBezTo>
                  <a:pt x="2537426" y="1604321"/>
                  <a:pt x="2097229" y="2185516"/>
                  <a:pt x="1595536" y="2194674"/>
                </a:cubicBezTo>
                <a:cubicBezTo>
                  <a:pt x="1336258" y="2199407"/>
                  <a:pt x="1076909" y="2198408"/>
                  <a:pt x="817595" y="2200275"/>
                </a:cubicBezTo>
                <a:cubicBezTo>
                  <a:pt x="818653" y="2618060"/>
                  <a:pt x="819712" y="3035845"/>
                  <a:pt x="820770" y="3453630"/>
                </a:cubicBezTo>
                <a:lnTo>
                  <a:pt x="0" y="3453630"/>
                </a:lnTo>
                <a:lnTo>
                  <a:pt x="0" y="0"/>
                </a:lnTo>
                <a:close/>
              </a:path>
            </a:pathLst>
          </a:custGeom>
          <a:solidFill>
            <a:srgbClr val="633D9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Forma livre 9"/>
          <p:cNvSpPr/>
          <p:nvPr/>
        </p:nvSpPr>
        <p:spPr>
          <a:xfrm>
            <a:off x="7312820" y="6814340"/>
            <a:ext cx="2709804" cy="3454427"/>
          </a:xfrm>
          <a:custGeom>
            <a:avLst/>
            <a:gdLst>
              <a:gd name="connsiteX0" fmla="*/ 0 w 819150"/>
              <a:gd name="connsiteY0" fmla="*/ 0 h 3453630"/>
              <a:gd name="connsiteX1" fmla="*/ 819150 w 819150"/>
              <a:gd name="connsiteY1" fmla="*/ 0 h 3453630"/>
              <a:gd name="connsiteX2" fmla="*/ 819150 w 819150"/>
              <a:gd name="connsiteY2" fmla="*/ 3453630 h 3453630"/>
              <a:gd name="connsiteX3" fmla="*/ 0 w 819150"/>
              <a:gd name="connsiteY3" fmla="*/ 3453630 h 3453630"/>
              <a:gd name="connsiteX4" fmla="*/ 0 w 819150"/>
              <a:gd name="connsiteY4" fmla="*/ 0 h 3453630"/>
              <a:gd name="connsiteX0" fmla="*/ 0 w 819150"/>
              <a:gd name="connsiteY0" fmla="*/ 0 h 3453630"/>
              <a:gd name="connsiteX1" fmla="*/ 819150 w 819150"/>
              <a:gd name="connsiteY1" fmla="*/ 0 h 3453630"/>
              <a:gd name="connsiteX2" fmla="*/ 819150 w 819150"/>
              <a:gd name="connsiteY2" fmla="*/ 2145506 h 3453630"/>
              <a:gd name="connsiteX3" fmla="*/ 819150 w 819150"/>
              <a:gd name="connsiteY3" fmla="*/ 3453630 h 3453630"/>
              <a:gd name="connsiteX4" fmla="*/ 0 w 819150"/>
              <a:gd name="connsiteY4" fmla="*/ 3453630 h 3453630"/>
              <a:gd name="connsiteX5" fmla="*/ 0 w 819150"/>
              <a:gd name="connsiteY5" fmla="*/ 0 h 3453630"/>
              <a:gd name="connsiteX0" fmla="*/ 0 w 819150"/>
              <a:gd name="connsiteY0" fmla="*/ 0 h 3453630"/>
              <a:gd name="connsiteX1" fmla="*/ 819150 w 819150"/>
              <a:gd name="connsiteY1" fmla="*/ 0 h 3453630"/>
              <a:gd name="connsiteX2" fmla="*/ 819150 w 819150"/>
              <a:gd name="connsiteY2" fmla="*/ 1840706 h 3453630"/>
              <a:gd name="connsiteX3" fmla="*/ 819150 w 819150"/>
              <a:gd name="connsiteY3" fmla="*/ 2145506 h 3453630"/>
              <a:gd name="connsiteX4" fmla="*/ 819150 w 819150"/>
              <a:gd name="connsiteY4" fmla="*/ 3453630 h 3453630"/>
              <a:gd name="connsiteX5" fmla="*/ 0 w 819150"/>
              <a:gd name="connsiteY5" fmla="*/ 3453630 h 3453630"/>
              <a:gd name="connsiteX6" fmla="*/ 0 w 819150"/>
              <a:gd name="connsiteY6" fmla="*/ 0 h 3453630"/>
              <a:gd name="connsiteX0" fmla="*/ 0 w 1129514"/>
              <a:gd name="connsiteY0" fmla="*/ 0 h 3453630"/>
              <a:gd name="connsiteX1" fmla="*/ 819150 w 1129514"/>
              <a:gd name="connsiteY1" fmla="*/ 0 h 3453630"/>
              <a:gd name="connsiteX2" fmla="*/ 1129514 w 1129514"/>
              <a:gd name="connsiteY2" fmla="*/ 2144700 h 3453630"/>
              <a:gd name="connsiteX3" fmla="*/ 819150 w 1129514"/>
              <a:gd name="connsiteY3" fmla="*/ 2145506 h 3453630"/>
              <a:gd name="connsiteX4" fmla="*/ 819150 w 1129514"/>
              <a:gd name="connsiteY4" fmla="*/ 3453630 h 3453630"/>
              <a:gd name="connsiteX5" fmla="*/ 0 w 1129514"/>
              <a:gd name="connsiteY5" fmla="*/ 3453630 h 3453630"/>
              <a:gd name="connsiteX6" fmla="*/ 0 w 1129514"/>
              <a:gd name="connsiteY6" fmla="*/ 0 h 3453630"/>
              <a:gd name="connsiteX0" fmla="*/ 0 w 1129514"/>
              <a:gd name="connsiteY0" fmla="*/ 0 h 3453630"/>
              <a:gd name="connsiteX1" fmla="*/ 819150 w 1129514"/>
              <a:gd name="connsiteY1" fmla="*/ 0 h 3453630"/>
              <a:gd name="connsiteX2" fmla="*/ 1050131 w 1129514"/>
              <a:gd name="connsiteY2" fmla="*/ 1607343 h 3453630"/>
              <a:gd name="connsiteX3" fmla="*/ 1129514 w 1129514"/>
              <a:gd name="connsiteY3" fmla="*/ 2144700 h 3453630"/>
              <a:gd name="connsiteX4" fmla="*/ 819150 w 1129514"/>
              <a:gd name="connsiteY4" fmla="*/ 2145506 h 3453630"/>
              <a:gd name="connsiteX5" fmla="*/ 819150 w 1129514"/>
              <a:gd name="connsiteY5" fmla="*/ 3453630 h 3453630"/>
              <a:gd name="connsiteX6" fmla="*/ 0 w 1129514"/>
              <a:gd name="connsiteY6" fmla="*/ 3453630 h 3453630"/>
              <a:gd name="connsiteX7" fmla="*/ 0 w 1129514"/>
              <a:gd name="connsiteY7" fmla="*/ 0 h 3453630"/>
              <a:gd name="connsiteX0" fmla="*/ 0 w 1551720"/>
              <a:gd name="connsiteY0" fmla="*/ 0 h 3453630"/>
              <a:gd name="connsiteX1" fmla="*/ 819150 w 1551720"/>
              <a:gd name="connsiteY1" fmla="*/ 0 h 3453630"/>
              <a:gd name="connsiteX2" fmla="*/ 1050131 w 1551720"/>
              <a:gd name="connsiteY2" fmla="*/ 1607343 h 3453630"/>
              <a:gd name="connsiteX3" fmla="*/ 1551720 w 1551720"/>
              <a:gd name="connsiteY3" fmla="*/ 2536783 h 3453630"/>
              <a:gd name="connsiteX4" fmla="*/ 1129514 w 1551720"/>
              <a:gd name="connsiteY4" fmla="*/ 2144700 h 3453630"/>
              <a:gd name="connsiteX5" fmla="*/ 819150 w 1551720"/>
              <a:gd name="connsiteY5" fmla="*/ 2145506 h 3453630"/>
              <a:gd name="connsiteX6" fmla="*/ 819150 w 1551720"/>
              <a:gd name="connsiteY6" fmla="*/ 3453630 h 3453630"/>
              <a:gd name="connsiteX7" fmla="*/ 0 w 1551720"/>
              <a:gd name="connsiteY7" fmla="*/ 3453630 h 3453630"/>
              <a:gd name="connsiteX8" fmla="*/ 0 w 1551720"/>
              <a:gd name="connsiteY8" fmla="*/ 0 h 3453630"/>
              <a:gd name="connsiteX0" fmla="*/ 0 w 1747779"/>
              <a:gd name="connsiteY0" fmla="*/ 0 h 3453630"/>
              <a:gd name="connsiteX1" fmla="*/ 819150 w 1747779"/>
              <a:gd name="connsiteY1" fmla="*/ 0 h 3453630"/>
              <a:gd name="connsiteX2" fmla="*/ 1050131 w 1747779"/>
              <a:gd name="connsiteY2" fmla="*/ 1607343 h 3453630"/>
              <a:gd name="connsiteX3" fmla="*/ 1747779 w 1747779"/>
              <a:gd name="connsiteY3" fmla="*/ 3452753 h 3453630"/>
              <a:gd name="connsiteX4" fmla="*/ 1129514 w 1747779"/>
              <a:gd name="connsiteY4" fmla="*/ 2144700 h 3453630"/>
              <a:gd name="connsiteX5" fmla="*/ 819150 w 1747779"/>
              <a:gd name="connsiteY5" fmla="*/ 2145506 h 3453630"/>
              <a:gd name="connsiteX6" fmla="*/ 819150 w 1747779"/>
              <a:gd name="connsiteY6" fmla="*/ 3453630 h 3453630"/>
              <a:gd name="connsiteX7" fmla="*/ 0 w 1747779"/>
              <a:gd name="connsiteY7" fmla="*/ 3453630 h 3453630"/>
              <a:gd name="connsiteX8" fmla="*/ 0 w 1747779"/>
              <a:gd name="connsiteY8" fmla="*/ 0 h 3453630"/>
              <a:gd name="connsiteX0" fmla="*/ 0 w 2480414"/>
              <a:gd name="connsiteY0" fmla="*/ 0 h 3453630"/>
              <a:gd name="connsiteX1" fmla="*/ 819150 w 2480414"/>
              <a:gd name="connsiteY1" fmla="*/ 0 h 3453630"/>
              <a:gd name="connsiteX2" fmla="*/ 2480414 w 2480414"/>
              <a:gd name="connsiteY2" fmla="*/ 2536783 h 3453630"/>
              <a:gd name="connsiteX3" fmla="*/ 1747779 w 2480414"/>
              <a:gd name="connsiteY3" fmla="*/ 3452753 h 3453630"/>
              <a:gd name="connsiteX4" fmla="*/ 1129514 w 2480414"/>
              <a:gd name="connsiteY4" fmla="*/ 2144700 h 3453630"/>
              <a:gd name="connsiteX5" fmla="*/ 819150 w 2480414"/>
              <a:gd name="connsiteY5" fmla="*/ 2145506 h 3453630"/>
              <a:gd name="connsiteX6" fmla="*/ 819150 w 2480414"/>
              <a:gd name="connsiteY6" fmla="*/ 3453630 h 3453630"/>
              <a:gd name="connsiteX7" fmla="*/ 0 w 2480414"/>
              <a:gd name="connsiteY7" fmla="*/ 3453630 h 3453630"/>
              <a:gd name="connsiteX8" fmla="*/ 0 w 2480414"/>
              <a:gd name="connsiteY8" fmla="*/ 0 h 3453630"/>
              <a:gd name="connsiteX0" fmla="*/ 0 w 2709804"/>
              <a:gd name="connsiteY0" fmla="*/ 0 h 3453630"/>
              <a:gd name="connsiteX1" fmla="*/ 819150 w 2709804"/>
              <a:gd name="connsiteY1" fmla="*/ 0 h 3453630"/>
              <a:gd name="connsiteX2" fmla="*/ 2709804 w 2709804"/>
              <a:gd name="connsiteY2" fmla="*/ 3445609 h 3453630"/>
              <a:gd name="connsiteX3" fmla="*/ 1747779 w 2709804"/>
              <a:gd name="connsiteY3" fmla="*/ 3452753 h 3453630"/>
              <a:gd name="connsiteX4" fmla="*/ 1129514 w 2709804"/>
              <a:gd name="connsiteY4" fmla="*/ 2144700 h 3453630"/>
              <a:gd name="connsiteX5" fmla="*/ 819150 w 2709804"/>
              <a:gd name="connsiteY5" fmla="*/ 2145506 h 3453630"/>
              <a:gd name="connsiteX6" fmla="*/ 819150 w 2709804"/>
              <a:gd name="connsiteY6" fmla="*/ 3453630 h 3453630"/>
              <a:gd name="connsiteX7" fmla="*/ 0 w 2709804"/>
              <a:gd name="connsiteY7" fmla="*/ 3453630 h 3453630"/>
              <a:gd name="connsiteX8" fmla="*/ 0 w 2709804"/>
              <a:gd name="connsiteY8" fmla="*/ 0 h 3453630"/>
              <a:gd name="connsiteX0" fmla="*/ 0 w 2709804"/>
              <a:gd name="connsiteY0" fmla="*/ 0 h 3453630"/>
              <a:gd name="connsiteX1" fmla="*/ 819150 w 2709804"/>
              <a:gd name="connsiteY1" fmla="*/ 0 h 3453630"/>
              <a:gd name="connsiteX2" fmla="*/ 1938336 w 2709804"/>
              <a:gd name="connsiteY2" fmla="*/ 2038350 h 3453630"/>
              <a:gd name="connsiteX3" fmla="*/ 2709804 w 2709804"/>
              <a:gd name="connsiteY3" fmla="*/ 3445609 h 3453630"/>
              <a:gd name="connsiteX4" fmla="*/ 1747779 w 2709804"/>
              <a:gd name="connsiteY4" fmla="*/ 3452753 h 3453630"/>
              <a:gd name="connsiteX5" fmla="*/ 1129514 w 2709804"/>
              <a:gd name="connsiteY5" fmla="*/ 2144700 h 3453630"/>
              <a:gd name="connsiteX6" fmla="*/ 819150 w 2709804"/>
              <a:gd name="connsiteY6" fmla="*/ 2145506 h 3453630"/>
              <a:gd name="connsiteX7" fmla="*/ 819150 w 2709804"/>
              <a:gd name="connsiteY7" fmla="*/ 3453630 h 3453630"/>
              <a:gd name="connsiteX8" fmla="*/ 0 w 2709804"/>
              <a:gd name="connsiteY8" fmla="*/ 3453630 h 3453630"/>
              <a:gd name="connsiteX9" fmla="*/ 0 w 2709804"/>
              <a:gd name="connsiteY9" fmla="*/ 0 h 3453630"/>
              <a:gd name="connsiteX0" fmla="*/ 0 w 2709804"/>
              <a:gd name="connsiteY0" fmla="*/ 0 h 3453630"/>
              <a:gd name="connsiteX1" fmla="*/ 819150 w 2709804"/>
              <a:gd name="connsiteY1" fmla="*/ 0 h 3453630"/>
              <a:gd name="connsiteX2" fmla="*/ 1986755 w 2709804"/>
              <a:gd name="connsiteY2" fmla="*/ 2044686 h 3453630"/>
              <a:gd name="connsiteX3" fmla="*/ 2709804 w 2709804"/>
              <a:gd name="connsiteY3" fmla="*/ 3445609 h 3453630"/>
              <a:gd name="connsiteX4" fmla="*/ 1747779 w 2709804"/>
              <a:gd name="connsiteY4" fmla="*/ 3452753 h 3453630"/>
              <a:gd name="connsiteX5" fmla="*/ 1129514 w 2709804"/>
              <a:gd name="connsiteY5" fmla="*/ 2144700 h 3453630"/>
              <a:gd name="connsiteX6" fmla="*/ 819150 w 2709804"/>
              <a:gd name="connsiteY6" fmla="*/ 2145506 h 3453630"/>
              <a:gd name="connsiteX7" fmla="*/ 819150 w 2709804"/>
              <a:gd name="connsiteY7" fmla="*/ 3453630 h 3453630"/>
              <a:gd name="connsiteX8" fmla="*/ 0 w 2709804"/>
              <a:gd name="connsiteY8" fmla="*/ 3453630 h 3453630"/>
              <a:gd name="connsiteX9" fmla="*/ 0 w 2709804"/>
              <a:gd name="connsiteY9" fmla="*/ 0 h 3453630"/>
              <a:gd name="connsiteX0" fmla="*/ 0 w 2709804"/>
              <a:gd name="connsiteY0" fmla="*/ 0 h 3453630"/>
              <a:gd name="connsiteX1" fmla="*/ 819150 w 2709804"/>
              <a:gd name="connsiteY1" fmla="*/ 0 h 3453630"/>
              <a:gd name="connsiteX2" fmla="*/ 1631155 w 2709804"/>
              <a:gd name="connsiteY2" fmla="*/ 1421606 h 3453630"/>
              <a:gd name="connsiteX3" fmla="*/ 1986755 w 2709804"/>
              <a:gd name="connsiteY3" fmla="*/ 2044686 h 3453630"/>
              <a:gd name="connsiteX4" fmla="*/ 2709804 w 2709804"/>
              <a:gd name="connsiteY4" fmla="*/ 3445609 h 3453630"/>
              <a:gd name="connsiteX5" fmla="*/ 1747779 w 2709804"/>
              <a:gd name="connsiteY5" fmla="*/ 3452753 h 3453630"/>
              <a:gd name="connsiteX6" fmla="*/ 1129514 w 2709804"/>
              <a:gd name="connsiteY6" fmla="*/ 2144700 h 3453630"/>
              <a:gd name="connsiteX7" fmla="*/ 819150 w 2709804"/>
              <a:gd name="connsiteY7" fmla="*/ 2145506 h 3453630"/>
              <a:gd name="connsiteX8" fmla="*/ 819150 w 2709804"/>
              <a:gd name="connsiteY8" fmla="*/ 3453630 h 3453630"/>
              <a:gd name="connsiteX9" fmla="*/ 0 w 2709804"/>
              <a:gd name="connsiteY9" fmla="*/ 3453630 h 3453630"/>
              <a:gd name="connsiteX10" fmla="*/ 0 w 2709804"/>
              <a:gd name="connsiteY10" fmla="*/ 0 h 3453630"/>
              <a:gd name="connsiteX0" fmla="*/ 0 w 2709804"/>
              <a:gd name="connsiteY0" fmla="*/ 0 h 3453630"/>
              <a:gd name="connsiteX1" fmla="*/ 819150 w 2709804"/>
              <a:gd name="connsiteY1" fmla="*/ 0 h 3453630"/>
              <a:gd name="connsiteX2" fmla="*/ 2467770 w 2709804"/>
              <a:gd name="connsiteY2" fmla="*/ 1482715 h 3453630"/>
              <a:gd name="connsiteX3" fmla="*/ 1986755 w 2709804"/>
              <a:gd name="connsiteY3" fmla="*/ 2044686 h 3453630"/>
              <a:gd name="connsiteX4" fmla="*/ 2709804 w 2709804"/>
              <a:gd name="connsiteY4" fmla="*/ 3445609 h 3453630"/>
              <a:gd name="connsiteX5" fmla="*/ 1747779 w 2709804"/>
              <a:gd name="connsiteY5" fmla="*/ 3452753 h 3453630"/>
              <a:gd name="connsiteX6" fmla="*/ 1129514 w 2709804"/>
              <a:gd name="connsiteY6" fmla="*/ 2144700 h 3453630"/>
              <a:gd name="connsiteX7" fmla="*/ 819150 w 2709804"/>
              <a:gd name="connsiteY7" fmla="*/ 2145506 h 3453630"/>
              <a:gd name="connsiteX8" fmla="*/ 819150 w 2709804"/>
              <a:gd name="connsiteY8" fmla="*/ 3453630 h 3453630"/>
              <a:gd name="connsiteX9" fmla="*/ 0 w 2709804"/>
              <a:gd name="connsiteY9" fmla="*/ 3453630 h 3453630"/>
              <a:gd name="connsiteX10" fmla="*/ 0 w 2709804"/>
              <a:gd name="connsiteY10" fmla="*/ 0 h 3453630"/>
              <a:gd name="connsiteX0" fmla="*/ 0 w 2709804"/>
              <a:gd name="connsiteY0" fmla="*/ 0 h 3453630"/>
              <a:gd name="connsiteX1" fmla="*/ 819150 w 2709804"/>
              <a:gd name="connsiteY1" fmla="*/ 0 h 3453630"/>
              <a:gd name="connsiteX2" fmla="*/ 2467770 w 2709804"/>
              <a:gd name="connsiteY2" fmla="*/ 1482715 h 3453630"/>
              <a:gd name="connsiteX3" fmla="*/ 1963736 w 2709804"/>
              <a:gd name="connsiteY3" fmla="*/ 2005778 h 3453630"/>
              <a:gd name="connsiteX4" fmla="*/ 2709804 w 2709804"/>
              <a:gd name="connsiteY4" fmla="*/ 3445609 h 3453630"/>
              <a:gd name="connsiteX5" fmla="*/ 1747779 w 2709804"/>
              <a:gd name="connsiteY5" fmla="*/ 3452753 h 3453630"/>
              <a:gd name="connsiteX6" fmla="*/ 1129514 w 2709804"/>
              <a:gd name="connsiteY6" fmla="*/ 2144700 h 3453630"/>
              <a:gd name="connsiteX7" fmla="*/ 819150 w 2709804"/>
              <a:gd name="connsiteY7" fmla="*/ 2145506 h 3453630"/>
              <a:gd name="connsiteX8" fmla="*/ 819150 w 2709804"/>
              <a:gd name="connsiteY8" fmla="*/ 3453630 h 3453630"/>
              <a:gd name="connsiteX9" fmla="*/ 0 w 2709804"/>
              <a:gd name="connsiteY9" fmla="*/ 3453630 h 3453630"/>
              <a:gd name="connsiteX10" fmla="*/ 0 w 2709804"/>
              <a:gd name="connsiteY10" fmla="*/ 0 h 3453630"/>
              <a:gd name="connsiteX0" fmla="*/ 0 w 2709804"/>
              <a:gd name="connsiteY0" fmla="*/ 0 h 3453630"/>
              <a:gd name="connsiteX1" fmla="*/ 819150 w 2709804"/>
              <a:gd name="connsiteY1" fmla="*/ 0 h 3453630"/>
              <a:gd name="connsiteX2" fmla="*/ 2467770 w 2709804"/>
              <a:gd name="connsiteY2" fmla="*/ 1482715 h 3453630"/>
              <a:gd name="connsiteX3" fmla="*/ 1963736 w 2709804"/>
              <a:gd name="connsiteY3" fmla="*/ 2005778 h 3453630"/>
              <a:gd name="connsiteX4" fmla="*/ 2709804 w 2709804"/>
              <a:gd name="connsiteY4" fmla="*/ 3445609 h 3453630"/>
              <a:gd name="connsiteX5" fmla="*/ 1747779 w 2709804"/>
              <a:gd name="connsiteY5" fmla="*/ 3452753 h 3453630"/>
              <a:gd name="connsiteX6" fmla="*/ 1137457 w 2709804"/>
              <a:gd name="connsiteY6" fmla="*/ 2141510 h 3453630"/>
              <a:gd name="connsiteX7" fmla="*/ 819150 w 2709804"/>
              <a:gd name="connsiteY7" fmla="*/ 2145506 h 3453630"/>
              <a:gd name="connsiteX8" fmla="*/ 819150 w 2709804"/>
              <a:gd name="connsiteY8" fmla="*/ 3453630 h 3453630"/>
              <a:gd name="connsiteX9" fmla="*/ 0 w 2709804"/>
              <a:gd name="connsiteY9" fmla="*/ 3453630 h 3453630"/>
              <a:gd name="connsiteX10" fmla="*/ 0 w 2709804"/>
              <a:gd name="connsiteY10" fmla="*/ 0 h 3453630"/>
              <a:gd name="connsiteX0" fmla="*/ 0 w 2709804"/>
              <a:gd name="connsiteY0" fmla="*/ 0 h 3453630"/>
              <a:gd name="connsiteX1" fmla="*/ 819150 w 2709804"/>
              <a:gd name="connsiteY1" fmla="*/ 0 h 3453630"/>
              <a:gd name="connsiteX2" fmla="*/ 2535235 w 2709804"/>
              <a:gd name="connsiteY2" fmla="*/ 1077099 h 3453630"/>
              <a:gd name="connsiteX3" fmla="*/ 1963736 w 2709804"/>
              <a:gd name="connsiteY3" fmla="*/ 2005778 h 3453630"/>
              <a:gd name="connsiteX4" fmla="*/ 2709804 w 2709804"/>
              <a:gd name="connsiteY4" fmla="*/ 3445609 h 3453630"/>
              <a:gd name="connsiteX5" fmla="*/ 1747779 w 2709804"/>
              <a:gd name="connsiteY5" fmla="*/ 3452753 h 3453630"/>
              <a:gd name="connsiteX6" fmla="*/ 1137457 w 2709804"/>
              <a:gd name="connsiteY6" fmla="*/ 2141510 h 3453630"/>
              <a:gd name="connsiteX7" fmla="*/ 819150 w 2709804"/>
              <a:gd name="connsiteY7" fmla="*/ 2145506 h 3453630"/>
              <a:gd name="connsiteX8" fmla="*/ 819150 w 2709804"/>
              <a:gd name="connsiteY8" fmla="*/ 3453630 h 3453630"/>
              <a:gd name="connsiteX9" fmla="*/ 0 w 2709804"/>
              <a:gd name="connsiteY9" fmla="*/ 3453630 h 3453630"/>
              <a:gd name="connsiteX10" fmla="*/ 0 w 2709804"/>
              <a:gd name="connsiteY10" fmla="*/ 0 h 3453630"/>
              <a:gd name="connsiteX0" fmla="*/ 0 w 2709804"/>
              <a:gd name="connsiteY0" fmla="*/ 0 h 3453630"/>
              <a:gd name="connsiteX1" fmla="*/ 819150 w 2709804"/>
              <a:gd name="connsiteY1" fmla="*/ 0 h 3453630"/>
              <a:gd name="connsiteX2" fmla="*/ 1557336 w 2709804"/>
              <a:gd name="connsiteY2" fmla="*/ 461962 h 3453630"/>
              <a:gd name="connsiteX3" fmla="*/ 2535235 w 2709804"/>
              <a:gd name="connsiteY3" fmla="*/ 1077099 h 3453630"/>
              <a:gd name="connsiteX4" fmla="*/ 1963736 w 2709804"/>
              <a:gd name="connsiteY4" fmla="*/ 2005778 h 3453630"/>
              <a:gd name="connsiteX5" fmla="*/ 2709804 w 2709804"/>
              <a:gd name="connsiteY5" fmla="*/ 3445609 h 3453630"/>
              <a:gd name="connsiteX6" fmla="*/ 1747779 w 2709804"/>
              <a:gd name="connsiteY6" fmla="*/ 3452753 h 3453630"/>
              <a:gd name="connsiteX7" fmla="*/ 1137457 w 2709804"/>
              <a:gd name="connsiteY7" fmla="*/ 2141510 h 3453630"/>
              <a:gd name="connsiteX8" fmla="*/ 819150 w 2709804"/>
              <a:gd name="connsiteY8" fmla="*/ 2145506 h 3453630"/>
              <a:gd name="connsiteX9" fmla="*/ 819150 w 2709804"/>
              <a:gd name="connsiteY9" fmla="*/ 3453630 h 3453630"/>
              <a:gd name="connsiteX10" fmla="*/ 0 w 2709804"/>
              <a:gd name="connsiteY10" fmla="*/ 3453630 h 3453630"/>
              <a:gd name="connsiteX11" fmla="*/ 0 w 2709804"/>
              <a:gd name="connsiteY11" fmla="*/ 0 h 3453630"/>
              <a:gd name="connsiteX0" fmla="*/ 0 w 2709804"/>
              <a:gd name="connsiteY0" fmla="*/ 797 h 3454427"/>
              <a:gd name="connsiteX1" fmla="*/ 819150 w 2709804"/>
              <a:gd name="connsiteY1" fmla="*/ 797 h 3454427"/>
              <a:gd name="connsiteX2" fmla="*/ 1486695 w 2709804"/>
              <a:gd name="connsiteY2" fmla="*/ 0 h 3454427"/>
              <a:gd name="connsiteX3" fmla="*/ 2535235 w 2709804"/>
              <a:gd name="connsiteY3" fmla="*/ 1077896 h 3454427"/>
              <a:gd name="connsiteX4" fmla="*/ 1963736 w 2709804"/>
              <a:gd name="connsiteY4" fmla="*/ 2006575 h 3454427"/>
              <a:gd name="connsiteX5" fmla="*/ 2709804 w 2709804"/>
              <a:gd name="connsiteY5" fmla="*/ 3446406 h 3454427"/>
              <a:gd name="connsiteX6" fmla="*/ 1747779 w 2709804"/>
              <a:gd name="connsiteY6" fmla="*/ 3453550 h 3454427"/>
              <a:gd name="connsiteX7" fmla="*/ 1137457 w 2709804"/>
              <a:gd name="connsiteY7" fmla="*/ 2142307 h 3454427"/>
              <a:gd name="connsiteX8" fmla="*/ 819150 w 2709804"/>
              <a:gd name="connsiteY8" fmla="*/ 2146303 h 3454427"/>
              <a:gd name="connsiteX9" fmla="*/ 819150 w 2709804"/>
              <a:gd name="connsiteY9" fmla="*/ 3454427 h 3454427"/>
              <a:gd name="connsiteX10" fmla="*/ 0 w 2709804"/>
              <a:gd name="connsiteY10" fmla="*/ 3454427 h 3454427"/>
              <a:gd name="connsiteX11" fmla="*/ 0 w 2709804"/>
              <a:gd name="connsiteY11" fmla="*/ 797 h 3454427"/>
              <a:gd name="connsiteX0" fmla="*/ 0 w 2709804"/>
              <a:gd name="connsiteY0" fmla="*/ 797 h 3454427"/>
              <a:gd name="connsiteX1" fmla="*/ 1486695 w 2709804"/>
              <a:gd name="connsiteY1" fmla="*/ 0 h 3454427"/>
              <a:gd name="connsiteX2" fmla="*/ 2535235 w 2709804"/>
              <a:gd name="connsiteY2" fmla="*/ 1077896 h 3454427"/>
              <a:gd name="connsiteX3" fmla="*/ 1963736 w 2709804"/>
              <a:gd name="connsiteY3" fmla="*/ 2006575 h 3454427"/>
              <a:gd name="connsiteX4" fmla="*/ 2709804 w 2709804"/>
              <a:gd name="connsiteY4" fmla="*/ 3446406 h 3454427"/>
              <a:gd name="connsiteX5" fmla="*/ 1747779 w 2709804"/>
              <a:gd name="connsiteY5" fmla="*/ 3453550 h 3454427"/>
              <a:gd name="connsiteX6" fmla="*/ 1137457 w 2709804"/>
              <a:gd name="connsiteY6" fmla="*/ 2142307 h 3454427"/>
              <a:gd name="connsiteX7" fmla="*/ 819150 w 2709804"/>
              <a:gd name="connsiteY7" fmla="*/ 2146303 h 3454427"/>
              <a:gd name="connsiteX8" fmla="*/ 819150 w 2709804"/>
              <a:gd name="connsiteY8" fmla="*/ 3454427 h 3454427"/>
              <a:gd name="connsiteX9" fmla="*/ 0 w 2709804"/>
              <a:gd name="connsiteY9" fmla="*/ 3454427 h 3454427"/>
              <a:gd name="connsiteX10" fmla="*/ 0 w 2709804"/>
              <a:gd name="connsiteY10" fmla="*/ 797 h 3454427"/>
              <a:gd name="connsiteX0" fmla="*/ 0 w 2709804"/>
              <a:gd name="connsiteY0" fmla="*/ 797 h 3454427"/>
              <a:gd name="connsiteX1" fmla="*/ 1486695 w 2709804"/>
              <a:gd name="connsiteY1" fmla="*/ 0 h 3454427"/>
              <a:gd name="connsiteX2" fmla="*/ 2535235 w 2709804"/>
              <a:gd name="connsiteY2" fmla="*/ 1077896 h 3454427"/>
              <a:gd name="connsiteX3" fmla="*/ 1963736 w 2709804"/>
              <a:gd name="connsiteY3" fmla="*/ 2006575 h 3454427"/>
              <a:gd name="connsiteX4" fmla="*/ 2709804 w 2709804"/>
              <a:gd name="connsiteY4" fmla="*/ 3446406 h 3454427"/>
              <a:gd name="connsiteX5" fmla="*/ 1747779 w 2709804"/>
              <a:gd name="connsiteY5" fmla="*/ 3453550 h 3454427"/>
              <a:gd name="connsiteX6" fmla="*/ 1137457 w 2709804"/>
              <a:gd name="connsiteY6" fmla="*/ 2142307 h 3454427"/>
              <a:gd name="connsiteX7" fmla="*/ 819150 w 2709804"/>
              <a:gd name="connsiteY7" fmla="*/ 2146303 h 3454427"/>
              <a:gd name="connsiteX8" fmla="*/ 819150 w 2709804"/>
              <a:gd name="connsiteY8" fmla="*/ 3454427 h 3454427"/>
              <a:gd name="connsiteX9" fmla="*/ 0 w 2709804"/>
              <a:gd name="connsiteY9" fmla="*/ 3454427 h 3454427"/>
              <a:gd name="connsiteX10" fmla="*/ 0 w 2709804"/>
              <a:gd name="connsiteY10" fmla="*/ 797 h 3454427"/>
              <a:gd name="connsiteX0" fmla="*/ 0 w 2709804"/>
              <a:gd name="connsiteY0" fmla="*/ 797 h 3454427"/>
              <a:gd name="connsiteX1" fmla="*/ 1486695 w 2709804"/>
              <a:gd name="connsiteY1" fmla="*/ 0 h 3454427"/>
              <a:gd name="connsiteX2" fmla="*/ 2535235 w 2709804"/>
              <a:gd name="connsiteY2" fmla="*/ 1077896 h 3454427"/>
              <a:gd name="connsiteX3" fmla="*/ 1963736 w 2709804"/>
              <a:gd name="connsiteY3" fmla="*/ 2006575 h 3454427"/>
              <a:gd name="connsiteX4" fmla="*/ 2709804 w 2709804"/>
              <a:gd name="connsiteY4" fmla="*/ 3446406 h 3454427"/>
              <a:gd name="connsiteX5" fmla="*/ 1747779 w 2709804"/>
              <a:gd name="connsiteY5" fmla="*/ 3453550 h 3454427"/>
              <a:gd name="connsiteX6" fmla="*/ 1137457 w 2709804"/>
              <a:gd name="connsiteY6" fmla="*/ 2142307 h 3454427"/>
              <a:gd name="connsiteX7" fmla="*/ 819150 w 2709804"/>
              <a:gd name="connsiteY7" fmla="*/ 2146303 h 3454427"/>
              <a:gd name="connsiteX8" fmla="*/ 819150 w 2709804"/>
              <a:gd name="connsiteY8" fmla="*/ 3454427 h 3454427"/>
              <a:gd name="connsiteX9" fmla="*/ 0 w 2709804"/>
              <a:gd name="connsiteY9" fmla="*/ 3454427 h 3454427"/>
              <a:gd name="connsiteX10" fmla="*/ 0 w 2709804"/>
              <a:gd name="connsiteY10" fmla="*/ 797 h 3454427"/>
              <a:gd name="connsiteX0" fmla="*/ 0 w 2709804"/>
              <a:gd name="connsiteY0" fmla="*/ 797 h 3454427"/>
              <a:gd name="connsiteX1" fmla="*/ 1486695 w 2709804"/>
              <a:gd name="connsiteY1" fmla="*/ 0 h 3454427"/>
              <a:gd name="connsiteX2" fmla="*/ 2535235 w 2709804"/>
              <a:gd name="connsiteY2" fmla="*/ 1077896 h 3454427"/>
              <a:gd name="connsiteX3" fmla="*/ 1963736 w 2709804"/>
              <a:gd name="connsiteY3" fmla="*/ 2006575 h 3454427"/>
              <a:gd name="connsiteX4" fmla="*/ 2709804 w 2709804"/>
              <a:gd name="connsiteY4" fmla="*/ 3446406 h 3454427"/>
              <a:gd name="connsiteX5" fmla="*/ 1747779 w 2709804"/>
              <a:gd name="connsiteY5" fmla="*/ 3453550 h 3454427"/>
              <a:gd name="connsiteX6" fmla="*/ 1137457 w 2709804"/>
              <a:gd name="connsiteY6" fmla="*/ 2142307 h 3454427"/>
              <a:gd name="connsiteX7" fmla="*/ 819150 w 2709804"/>
              <a:gd name="connsiteY7" fmla="*/ 2146303 h 3454427"/>
              <a:gd name="connsiteX8" fmla="*/ 819150 w 2709804"/>
              <a:gd name="connsiteY8" fmla="*/ 3454427 h 3454427"/>
              <a:gd name="connsiteX9" fmla="*/ 0 w 2709804"/>
              <a:gd name="connsiteY9" fmla="*/ 3454427 h 3454427"/>
              <a:gd name="connsiteX10" fmla="*/ 0 w 2709804"/>
              <a:gd name="connsiteY10" fmla="*/ 797 h 3454427"/>
              <a:gd name="connsiteX0" fmla="*/ 0 w 2709804"/>
              <a:gd name="connsiteY0" fmla="*/ 797 h 3454427"/>
              <a:gd name="connsiteX1" fmla="*/ 1486695 w 2709804"/>
              <a:gd name="connsiteY1" fmla="*/ 0 h 3454427"/>
              <a:gd name="connsiteX2" fmla="*/ 2535235 w 2709804"/>
              <a:gd name="connsiteY2" fmla="*/ 1077896 h 3454427"/>
              <a:gd name="connsiteX3" fmla="*/ 1963736 w 2709804"/>
              <a:gd name="connsiteY3" fmla="*/ 2006575 h 3454427"/>
              <a:gd name="connsiteX4" fmla="*/ 2709804 w 2709804"/>
              <a:gd name="connsiteY4" fmla="*/ 3446406 h 3454427"/>
              <a:gd name="connsiteX5" fmla="*/ 1747779 w 2709804"/>
              <a:gd name="connsiteY5" fmla="*/ 3453550 h 3454427"/>
              <a:gd name="connsiteX6" fmla="*/ 1137457 w 2709804"/>
              <a:gd name="connsiteY6" fmla="*/ 2142307 h 3454427"/>
              <a:gd name="connsiteX7" fmla="*/ 819150 w 2709804"/>
              <a:gd name="connsiteY7" fmla="*/ 2146303 h 3454427"/>
              <a:gd name="connsiteX8" fmla="*/ 819150 w 2709804"/>
              <a:gd name="connsiteY8" fmla="*/ 3454427 h 3454427"/>
              <a:gd name="connsiteX9" fmla="*/ 0 w 2709804"/>
              <a:gd name="connsiteY9" fmla="*/ 3454427 h 3454427"/>
              <a:gd name="connsiteX10" fmla="*/ 0 w 2709804"/>
              <a:gd name="connsiteY10" fmla="*/ 797 h 3454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09804" h="3454427">
                <a:moveTo>
                  <a:pt x="0" y="797"/>
                </a:moveTo>
                <a:lnTo>
                  <a:pt x="1486695" y="0"/>
                </a:lnTo>
                <a:cubicBezTo>
                  <a:pt x="2163234" y="17984"/>
                  <a:pt x="2527033" y="505867"/>
                  <a:pt x="2535235" y="1077896"/>
                </a:cubicBezTo>
                <a:cubicBezTo>
                  <a:pt x="2540788" y="1612871"/>
                  <a:pt x="2207416" y="1843847"/>
                  <a:pt x="1963736" y="2006575"/>
                </a:cubicBezTo>
                <a:lnTo>
                  <a:pt x="2709804" y="3446406"/>
                </a:lnTo>
                <a:lnTo>
                  <a:pt x="1747779" y="3453550"/>
                </a:lnTo>
                <a:lnTo>
                  <a:pt x="1137457" y="2142307"/>
                </a:lnTo>
                <a:lnTo>
                  <a:pt x="819150" y="2146303"/>
                </a:lnTo>
                <a:lnTo>
                  <a:pt x="819150" y="3454427"/>
                </a:lnTo>
                <a:lnTo>
                  <a:pt x="0" y="3454427"/>
                </a:lnTo>
                <a:lnTo>
                  <a:pt x="0" y="797"/>
                </a:lnTo>
                <a:close/>
              </a:path>
            </a:pathLst>
          </a:custGeom>
          <a:solidFill>
            <a:srgbClr val="633D9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orma livre 10"/>
          <p:cNvSpPr/>
          <p:nvPr/>
        </p:nvSpPr>
        <p:spPr>
          <a:xfrm>
            <a:off x="10177469" y="6815138"/>
            <a:ext cx="2335179" cy="3447280"/>
          </a:xfrm>
          <a:custGeom>
            <a:avLst/>
            <a:gdLst>
              <a:gd name="connsiteX0" fmla="*/ 0 w 2328856"/>
              <a:gd name="connsiteY0" fmla="*/ 0 h 3447280"/>
              <a:gd name="connsiteX1" fmla="*/ 2328856 w 2328856"/>
              <a:gd name="connsiteY1" fmla="*/ 0 h 3447280"/>
              <a:gd name="connsiteX2" fmla="*/ 2328856 w 2328856"/>
              <a:gd name="connsiteY2" fmla="*/ 3447280 h 3447280"/>
              <a:gd name="connsiteX3" fmla="*/ 0 w 2328856"/>
              <a:gd name="connsiteY3" fmla="*/ 3447280 h 3447280"/>
              <a:gd name="connsiteX4" fmla="*/ 0 w 2328856"/>
              <a:gd name="connsiteY4" fmla="*/ 0 h 3447280"/>
              <a:gd name="connsiteX0" fmla="*/ 0 w 2328856"/>
              <a:gd name="connsiteY0" fmla="*/ 0 h 3447280"/>
              <a:gd name="connsiteX1" fmla="*/ 2328856 w 2328856"/>
              <a:gd name="connsiteY1" fmla="*/ 0 h 3447280"/>
              <a:gd name="connsiteX2" fmla="*/ 2328856 w 2328856"/>
              <a:gd name="connsiteY2" fmla="*/ 714375 h 3447280"/>
              <a:gd name="connsiteX3" fmla="*/ 2328856 w 2328856"/>
              <a:gd name="connsiteY3" fmla="*/ 3447280 h 3447280"/>
              <a:gd name="connsiteX4" fmla="*/ 0 w 2328856"/>
              <a:gd name="connsiteY4" fmla="*/ 3447280 h 3447280"/>
              <a:gd name="connsiteX5" fmla="*/ 0 w 2328856"/>
              <a:gd name="connsiteY5" fmla="*/ 0 h 3447280"/>
              <a:gd name="connsiteX0" fmla="*/ 0 w 2328856"/>
              <a:gd name="connsiteY0" fmla="*/ 0 h 3447280"/>
              <a:gd name="connsiteX1" fmla="*/ 2328856 w 2328856"/>
              <a:gd name="connsiteY1" fmla="*/ 0 h 3447280"/>
              <a:gd name="connsiteX2" fmla="*/ 2328856 w 2328856"/>
              <a:gd name="connsiteY2" fmla="*/ 714375 h 3447280"/>
              <a:gd name="connsiteX3" fmla="*/ 2328856 w 2328856"/>
              <a:gd name="connsiteY3" fmla="*/ 871537 h 3447280"/>
              <a:gd name="connsiteX4" fmla="*/ 2328856 w 2328856"/>
              <a:gd name="connsiteY4" fmla="*/ 3447280 h 3447280"/>
              <a:gd name="connsiteX5" fmla="*/ 0 w 2328856"/>
              <a:gd name="connsiteY5" fmla="*/ 3447280 h 3447280"/>
              <a:gd name="connsiteX6" fmla="*/ 0 w 2328856"/>
              <a:gd name="connsiteY6" fmla="*/ 0 h 3447280"/>
              <a:gd name="connsiteX0" fmla="*/ 0 w 2328856"/>
              <a:gd name="connsiteY0" fmla="*/ 0 h 3447280"/>
              <a:gd name="connsiteX1" fmla="*/ 2328856 w 2328856"/>
              <a:gd name="connsiteY1" fmla="*/ 0 h 3447280"/>
              <a:gd name="connsiteX2" fmla="*/ 2328856 w 2328856"/>
              <a:gd name="connsiteY2" fmla="*/ 714375 h 3447280"/>
              <a:gd name="connsiteX3" fmla="*/ 2328856 w 2328856"/>
              <a:gd name="connsiteY3" fmla="*/ 871537 h 3447280"/>
              <a:gd name="connsiteX4" fmla="*/ 2328856 w 2328856"/>
              <a:gd name="connsiteY4" fmla="*/ 1028700 h 3447280"/>
              <a:gd name="connsiteX5" fmla="*/ 2328856 w 2328856"/>
              <a:gd name="connsiteY5" fmla="*/ 3447280 h 3447280"/>
              <a:gd name="connsiteX6" fmla="*/ 0 w 2328856"/>
              <a:gd name="connsiteY6" fmla="*/ 3447280 h 3447280"/>
              <a:gd name="connsiteX7" fmla="*/ 0 w 2328856"/>
              <a:gd name="connsiteY7" fmla="*/ 0 h 3447280"/>
              <a:gd name="connsiteX0" fmla="*/ 0 w 2328856"/>
              <a:gd name="connsiteY0" fmla="*/ 0 h 3447280"/>
              <a:gd name="connsiteX1" fmla="*/ 2328856 w 2328856"/>
              <a:gd name="connsiteY1" fmla="*/ 0 h 3447280"/>
              <a:gd name="connsiteX2" fmla="*/ 2328856 w 2328856"/>
              <a:gd name="connsiteY2" fmla="*/ 714375 h 3447280"/>
              <a:gd name="connsiteX3" fmla="*/ 2328856 w 2328856"/>
              <a:gd name="connsiteY3" fmla="*/ 871537 h 3447280"/>
              <a:gd name="connsiteX4" fmla="*/ 2328856 w 2328856"/>
              <a:gd name="connsiteY4" fmla="*/ 1028700 h 3447280"/>
              <a:gd name="connsiteX5" fmla="*/ 2324094 w 2328856"/>
              <a:gd name="connsiteY5" fmla="*/ 1171575 h 3447280"/>
              <a:gd name="connsiteX6" fmla="*/ 2328856 w 2328856"/>
              <a:gd name="connsiteY6" fmla="*/ 3447280 h 3447280"/>
              <a:gd name="connsiteX7" fmla="*/ 0 w 2328856"/>
              <a:gd name="connsiteY7" fmla="*/ 3447280 h 3447280"/>
              <a:gd name="connsiteX8" fmla="*/ 0 w 2328856"/>
              <a:gd name="connsiteY8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2328856 w 2715411"/>
              <a:gd name="connsiteY3" fmla="*/ 871537 h 3447280"/>
              <a:gd name="connsiteX4" fmla="*/ 2328856 w 2715411"/>
              <a:gd name="connsiteY4" fmla="*/ 1028700 h 3447280"/>
              <a:gd name="connsiteX5" fmla="*/ 2324094 w 2715411"/>
              <a:gd name="connsiteY5" fmla="*/ 1171575 h 3447280"/>
              <a:gd name="connsiteX6" fmla="*/ 2319331 w 2715411"/>
              <a:gd name="connsiteY6" fmla="*/ 2705100 h 3447280"/>
              <a:gd name="connsiteX7" fmla="*/ 2328856 w 2715411"/>
              <a:gd name="connsiteY7" fmla="*/ 3447280 h 3447280"/>
              <a:gd name="connsiteX8" fmla="*/ 0 w 2715411"/>
              <a:gd name="connsiteY8" fmla="*/ 3447280 h 3447280"/>
              <a:gd name="connsiteX9" fmla="*/ 0 w 2715411"/>
              <a:gd name="connsiteY9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2328856 w 2715411"/>
              <a:gd name="connsiteY3" fmla="*/ 871537 h 3447280"/>
              <a:gd name="connsiteX4" fmla="*/ 2328856 w 2715411"/>
              <a:gd name="connsiteY4" fmla="*/ 1028700 h 3447280"/>
              <a:gd name="connsiteX5" fmla="*/ 2324094 w 2715411"/>
              <a:gd name="connsiteY5" fmla="*/ 1171575 h 3447280"/>
              <a:gd name="connsiteX6" fmla="*/ 2324094 w 2715411"/>
              <a:gd name="connsiteY6" fmla="*/ 2081212 h 3447280"/>
              <a:gd name="connsiteX7" fmla="*/ 2319331 w 2715411"/>
              <a:gd name="connsiteY7" fmla="*/ 2705100 h 3447280"/>
              <a:gd name="connsiteX8" fmla="*/ 2328856 w 2715411"/>
              <a:gd name="connsiteY8" fmla="*/ 3447280 h 3447280"/>
              <a:gd name="connsiteX9" fmla="*/ 0 w 2715411"/>
              <a:gd name="connsiteY9" fmla="*/ 3447280 h 3447280"/>
              <a:gd name="connsiteX10" fmla="*/ 0 w 2715411"/>
              <a:gd name="connsiteY10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2328856 w 2715411"/>
              <a:gd name="connsiteY3" fmla="*/ 871537 h 3447280"/>
              <a:gd name="connsiteX4" fmla="*/ 2328856 w 2715411"/>
              <a:gd name="connsiteY4" fmla="*/ 1028700 h 3447280"/>
              <a:gd name="connsiteX5" fmla="*/ 2324094 w 2715411"/>
              <a:gd name="connsiteY5" fmla="*/ 1171575 h 3447280"/>
              <a:gd name="connsiteX6" fmla="*/ 2324094 w 2715411"/>
              <a:gd name="connsiteY6" fmla="*/ 2081212 h 3447280"/>
              <a:gd name="connsiteX7" fmla="*/ 2319331 w 2715411"/>
              <a:gd name="connsiteY7" fmla="*/ 2185987 h 3447280"/>
              <a:gd name="connsiteX8" fmla="*/ 2319331 w 2715411"/>
              <a:gd name="connsiteY8" fmla="*/ 2705100 h 3447280"/>
              <a:gd name="connsiteX9" fmla="*/ 2328856 w 2715411"/>
              <a:gd name="connsiteY9" fmla="*/ 3447280 h 3447280"/>
              <a:gd name="connsiteX10" fmla="*/ 0 w 2715411"/>
              <a:gd name="connsiteY10" fmla="*/ 3447280 h 3447280"/>
              <a:gd name="connsiteX11" fmla="*/ 0 w 2715411"/>
              <a:gd name="connsiteY11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2328856 w 2715411"/>
              <a:gd name="connsiteY3" fmla="*/ 871537 h 3447280"/>
              <a:gd name="connsiteX4" fmla="*/ 2328856 w 2715411"/>
              <a:gd name="connsiteY4" fmla="*/ 1028700 h 3447280"/>
              <a:gd name="connsiteX5" fmla="*/ 2324094 w 2715411"/>
              <a:gd name="connsiteY5" fmla="*/ 1171575 h 3447280"/>
              <a:gd name="connsiteX6" fmla="*/ 2324094 w 2715411"/>
              <a:gd name="connsiteY6" fmla="*/ 2081212 h 3447280"/>
              <a:gd name="connsiteX7" fmla="*/ 2319331 w 2715411"/>
              <a:gd name="connsiteY7" fmla="*/ 2185987 h 3447280"/>
              <a:gd name="connsiteX8" fmla="*/ 2319331 w 2715411"/>
              <a:gd name="connsiteY8" fmla="*/ 2414587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2328856 w 2715411"/>
              <a:gd name="connsiteY4" fmla="*/ 1028700 h 3447280"/>
              <a:gd name="connsiteX5" fmla="*/ 2324094 w 2715411"/>
              <a:gd name="connsiteY5" fmla="*/ 1171575 h 3447280"/>
              <a:gd name="connsiteX6" fmla="*/ 2324094 w 2715411"/>
              <a:gd name="connsiteY6" fmla="*/ 2081212 h 3447280"/>
              <a:gd name="connsiteX7" fmla="*/ 2319331 w 2715411"/>
              <a:gd name="connsiteY7" fmla="*/ 2185987 h 3447280"/>
              <a:gd name="connsiteX8" fmla="*/ 2319331 w 2715411"/>
              <a:gd name="connsiteY8" fmla="*/ 2414587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827058 w 2715411"/>
              <a:gd name="connsiteY4" fmla="*/ 1323174 h 3447280"/>
              <a:gd name="connsiteX5" fmla="*/ 2324094 w 2715411"/>
              <a:gd name="connsiteY5" fmla="*/ 1171575 h 3447280"/>
              <a:gd name="connsiteX6" fmla="*/ 2324094 w 2715411"/>
              <a:gd name="connsiteY6" fmla="*/ 2081212 h 3447280"/>
              <a:gd name="connsiteX7" fmla="*/ 2319331 w 2715411"/>
              <a:gd name="connsiteY7" fmla="*/ 2185987 h 3447280"/>
              <a:gd name="connsiteX8" fmla="*/ 2319331 w 2715411"/>
              <a:gd name="connsiteY8" fmla="*/ 2414587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827058 w 2715411"/>
              <a:gd name="connsiteY4" fmla="*/ 1323174 h 3447280"/>
              <a:gd name="connsiteX5" fmla="*/ 2112934 w 2715411"/>
              <a:gd name="connsiteY5" fmla="*/ 1323173 h 3447280"/>
              <a:gd name="connsiteX6" fmla="*/ 2324094 w 2715411"/>
              <a:gd name="connsiteY6" fmla="*/ 2081212 h 3447280"/>
              <a:gd name="connsiteX7" fmla="*/ 2319331 w 2715411"/>
              <a:gd name="connsiteY7" fmla="*/ 2185987 h 3447280"/>
              <a:gd name="connsiteX8" fmla="*/ 2319331 w 2715411"/>
              <a:gd name="connsiteY8" fmla="*/ 2414587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827058 w 2715411"/>
              <a:gd name="connsiteY4" fmla="*/ 1323174 h 3447280"/>
              <a:gd name="connsiteX5" fmla="*/ 2112934 w 2715411"/>
              <a:gd name="connsiteY5" fmla="*/ 1323173 h 3447280"/>
              <a:gd name="connsiteX6" fmla="*/ 2122459 w 2715411"/>
              <a:gd name="connsiteY6" fmla="*/ 2108979 h 3447280"/>
              <a:gd name="connsiteX7" fmla="*/ 2319331 w 2715411"/>
              <a:gd name="connsiteY7" fmla="*/ 2185987 h 3447280"/>
              <a:gd name="connsiteX8" fmla="*/ 2319331 w 2715411"/>
              <a:gd name="connsiteY8" fmla="*/ 2414587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827058 w 2715411"/>
              <a:gd name="connsiteY4" fmla="*/ 1323174 h 3447280"/>
              <a:gd name="connsiteX5" fmla="*/ 2112934 w 2715411"/>
              <a:gd name="connsiteY5" fmla="*/ 1323173 h 3447280"/>
              <a:gd name="connsiteX6" fmla="*/ 2122459 w 2715411"/>
              <a:gd name="connsiteY6" fmla="*/ 2108979 h 3447280"/>
              <a:gd name="connsiteX7" fmla="*/ 2319331 w 2715411"/>
              <a:gd name="connsiteY7" fmla="*/ 2185987 h 3447280"/>
              <a:gd name="connsiteX8" fmla="*/ 2319331 w 2715411"/>
              <a:gd name="connsiteY8" fmla="*/ 2414587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827058 w 2715411"/>
              <a:gd name="connsiteY4" fmla="*/ 1323174 h 3447280"/>
              <a:gd name="connsiteX5" fmla="*/ 2112934 w 2715411"/>
              <a:gd name="connsiteY5" fmla="*/ 1323173 h 3447280"/>
              <a:gd name="connsiteX6" fmla="*/ 2122459 w 2715411"/>
              <a:gd name="connsiteY6" fmla="*/ 2108979 h 3447280"/>
              <a:gd name="connsiteX7" fmla="*/ 817533 w 2715411"/>
              <a:gd name="connsiteY7" fmla="*/ 2080403 h 3447280"/>
              <a:gd name="connsiteX8" fmla="*/ 2319331 w 2715411"/>
              <a:gd name="connsiteY8" fmla="*/ 2414587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827058 w 2715411"/>
              <a:gd name="connsiteY4" fmla="*/ 1323174 h 3447280"/>
              <a:gd name="connsiteX5" fmla="*/ 2112934 w 2715411"/>
              <a:gd name="connsiteY5" fmla="*/ 1323173 h 3447280"/>
              <a:gd name="connsiteX6" fmla="*/ 2122459 w 2715411"/>
              <a:gd name="connsiteY6" fmla="*/ 2108979 h 3447280"/>
              <a:gd name="connsiteX7" fmla="*/ 817533 w 2715411"/>
              <a:gd name="connsiteY7" fmla="*/ 2080403 h 3447280"/>
              <a:gd name="connsiteX8" fmla="*/ 841346 w 2715411"/>
              <a:gd name="connsiteY8" fmla="*/ 2709052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827058 w 2715411"/>
              <a:gd name="connsiteY4" fmla="*/ 1323174 h 3447280"/>
              <a:gd name="connsiteX5" fmla="*/ 2112934 w 2715411"/>
              <a:gd name="connsiteY5" fmla="*/ 1323173 h 3447280"/>
              <a:gd name="connsiteX6" fmla="*/ 2132756 w 2715411"/>
              <a:gd name="connsiteY6" fmla="*/ 2070071 h 3447280"/>
              <a:gd name="connsiteX7" fmla="*/ 817533 w 2715411"/>
              <a:gd name="connsiteY7" fmla="*/ 2080403 h 3447280"/>
              <a:gd name="connsiteX8" fmla="*/ 841346 w 2715411"/>
              <a:gd name="connsiteY8" fmla="*/ 2709052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827058 w 2715411"/>
              <a:gd name="connsiteY4" fmla="*/ 1323174 h 3447280"/>
              <a:gd name="connsiteX5" fmla="*/ 2112934 w 2715411"/>
              <a:gd name="connsiteY5" fmla="*/ 1323173 h 3447280"/>
              <a:gd name="connsiteX6" fmla="*/ 2119241 w 2715411"/>
              <a:gd name="connsiteY6" fmla="*/ 2074026 h 3447280"/>
              <a:gd name="connsiteX7" fmla="*/ 817533 w 2715411"/>
              <a:gd name="connsiteY7" fmla="*/ 2080403 h 3447280"/>
              <a:gd name="connsiteX8" fmla="*/ 841346 w 2715411"/>
              <a:gd name="connsiteY8" fmla="*/ 2709052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827058 w 2715411"/>
              <a:gd name="connsiteY4" fmla="*/ 1323174 h 3447280"/>
              <a:gd name="connsiteX5" fmla="*/ 2112934 w 2715411"/>
              <a:gd name="connsiteY5" fmla="*/ 1323173 h 3447280"/>
              <a:gd name="connsiteX6" fmla="*/ 2119241 w 2715411"/>
              <a:gd name="connsiteY6" fmla="*/ 2074026 h 3447280"/>
              <a:gd name="connsiteX7" fmla="*/ 817533 w 2715411"/>
              <a:gd name="connsiteY7" fmla="*/ 2080403 h 3447280"/>
              <a:gd name="connsiteX8" fmla="*/ 841346 w 2715411"/>
              <a:gd name="connsiteY8" fmla="*/ 2709052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827058 w 2715411"/>
              <a:gd name="connsiteY4" fmla="*/ 1323174 h 3447280"/>
              <a:gd name="connsiteX5" fmla="*/ 2112934 w 2715411"/>
              <a:gd name="connsiteY5" fmla="*/ 1323173 h 3447280"/>
              <a:gd name="connsiteX6" fmla="*/ 2119241 w 2715411"/>
              <a:gd name="connsiteY6" fmla="*/ 2074026 h 3447280"/>
              <a:gd name="connsiteX7" fmla="*/ 818314 w 2715411"/>
              <a:gd name="connsiteY7" fmla="*/ 2072451 h 3447280"/>
              <a:gd name="connsiteX8" fmla="*/ 841346 w 2715411"/>
              <a:gd name="connsiteY8" fmla="*/ 2709052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827058 w 2715411"/>
              <a:gd name="connsiteY4" fmla="*/ 1323174 h 3447280"/>
              <a:gd name="connsiteX5" fmla="*/ 2112934 w 2715411"/>
              <a:gd name="connsiteY5" fmla="*/ 1323173 h 3447280"/>
              <a:gd name="connsiteX6" fmla="*/ 2119241 w 2715411"/>
              <a:gd name="connsiteY6" fmla="*/ 2074026 h 3447280"/>
              <a:gd name="connsiteX7" fmla="*/ 826239 w 2715411"/>
              <a:gd name="connsiteY7" fmla="*/ 2076406 h 3447280"/>
              <a:gd name="connsiteX8" fmla="*/ 841346 w 2715411"/>
              <a:gd name="connsiteY8" fmla="*/ 2709052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827058 w 2715411"/>
              <a:gd name="connsiteY4" fmla="*/ 1323174 h 3447280"/>
              <a:gd name="connsiteX5" fmla="*/ 2112934 w 2715411"/>
              <a:gd name="connsiteY5" fmla="*/ 1323173 h 3447280"/>
              <a:gd name="connsiteX6" fmla="*/ 2119241 w 2715411"/>
              <a:gd name="connsiteY6" fmla="*/ 2074026 h 3447280"/>
              <a:gd name="connsiteX7" fmla="*/ 826239 w 2715411"/>
              <a:gd name="connsiteY7" fmla="*/ 2076406 h 3447280"/>
              <a:gd name="connsiteX8" fmla="*/ 841346 w 2715411"/>
              <a:gd name="connsiteY8" fmla="*/ 2709052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827058 w 2715411"/>
              <a:gd name="connsiteY4" fmla="*/ 1323174 h 3447280"/>
              <a:gd name="connsiteX5" fmla="*/ 2112934 w 2715411"/>
              <a:gd name="connsiteY5" fmla="*/ 1323173 h 3447280"/>
              <a:gd name="connsiteX6" fmla="*/ 2119241 w 2715411"/>
              <a:gd name="connsiteY6" fmla="*/ 2074026 h 3447280"/>
              <a:gd name="connsiteX7" fmla="*/ 826239 w 2715411"/>
              <a:gd name="connsiteY7" fmla="*/ 2076406 h 3447280"/>
              <a:gd name="connsiteX8" fmla="*/ 830221 w 2715411"/>
              <a:gd name="connsiteY8" fmla="*/ 2710621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827058 w 2715411"/>
              <a:gd name="connsiteY4" fmla="*/ 1323174 h 3447280"/>
              <a:gd name="connsiteX5" fmla="*/ 2112934 w 2715411"/>
              <a:gd name="connsiteY5" fmla="*/ 1323173 h 3447280"/>
              <a:gd name="connsiteX6" fmla="*/ 2119241 w 2715411"/>
              <a:gd name="connsiteY6" fmla="*/ 2074026 h 3447280"/>
              <a:gd name="connsiteX7" fmla="*/ 826239 w 2715411"/>
              <a:gd name="connsiteY7" fmla="*/ 2076406 h 3447280"/>
              <a:gd name="connsiteX8" fmla="*/ 830221 w 2715411"/>
              <a:gd name="connsiteY8" fmla="*/ 2710621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827058 w 2715411"/>
              <a:gd name="connsiteY4" fmla="*/ 1323174 h 3447280"/>
              <a:gd name="connsiteX5" fmla="*/ 2112934 w 2715411"/>
              <a:gd name="connsiteY5" fmla="*/ 1323173 h 3447280"/>
              <a:gd name="connsiteX6" fmla="*/ 2119241 w 2715411"/>
              <a:gd name="connsiteY6" fmla="*/ 2074026 h 3447280"/>
              <a:gd name="connsiteX7" fmla="*/ 826239 w 2715411"/>
              <a:gd name="connsiteY7" fmla="*/ 2076406 h 3447280"/>
              <a:gd name="connsiteX8" fmla="*/ 830221 w 2715411"/>
              <a:gd name="connsiteY8" fmla="*/ 2710621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715411"/>
              <a:gd name="connsiteY0" fmla="*/ 0 h 3447280"/>
              <a:gd name="connsiteX1" fmla="*/ 2328856 w 2715411"/>
              <a:gd name="connsiteY1" fmla="*/ 0 h 3447280"/>
              <a:gd name="connsiteX2" fmla="*/ 2328856 w 2715411"/>
              <a:gd name="connsiteY2" fmla="*/ 714375 h 3447280"/>
              <a:gd name="connsiteX3" fmla="*/ 822296 w 2715411"/>
              <a:gd name="connsiteY3" fmla="*/ 713575 h 3447280"/>
              <a:gd name="connsiteX4" fmla="*/ 827058 w 2715411"/>
              <a:gd name="connsiteY4" fmla="*/ 1323174 h 3447280"/>
              <a:gd name="connsiteX5" fmla="*/ 2112934 w 2715411"/>
              <a:gd name="connsiteY5" fmla="*/ 1323173 h 3447280"/>
              <a:gd name="connsiteX6" fmla="*/ 2119241 w 2715411"/>
              <a:gd name="connsiteY6" fmla="*/ 2074026 h 3447280"/>
              <a:gd name="connsiteX7" fmla="*/ 826239 w 2715411"/>
              <a:gd name="connsiteY7" fmla="*/ 2076406 h 3447280"/>
              <a:gd name="connsiteX8" fmla="*/ 830221 w 2715411"/>
              <a:gd name="connsiteY8" fmla="*/ 2710621 h 3447280"/>
              <a:gd name="connsiteX9" fmla="*/ 2319331 w 2715411"/>
              <a:gd name="connsiteY9" fmla="*/ 2705100 h 3447280"/>
              <a:gd name="connsiteX10" fmla="*/ 2328856 w 2715411"/>
              <a:gd name="connsiteY10" fmla="*/ 3447280 h 3447280"/>
              <a:gd name="connsiteX11" fmla="*/ 0 w 2715411"/>
              <a:gd name="connsiteY11" fmla="*/ 3447280 h 3447280"/>
              <a:gd name="connsiteX12" fmla="*/ 0 w 2715411"/>
              <a:gd name="connsiteY12" fmla="*/ 0 h 3447280"/>
              <a:gd name="connsiteX0" fmla="*/ 0 w 2335179"/>
              <a:gd name="connsiteY0" fmla="*/ 0 h 3447280"/>
              <a:gd name="connsiteX1" fmla="*/ 2328856 w 2335179"/>
              <a:gd name="connsiteY1" fmla="*/ 0 h 3447280"/>
              <a:gd name="connsiteX2" fmla="*/ 2328856 w 2335179"/>
              <a:gd name="connsiteY2" fmla="*/ 714375 h 3447280"/>
              <a:gd name="connsiteX3" fmla="*/ 822296 w 2335179"/>
              <a:gd name="connsiteY3" fmla="*/ 713575 h 3447280"/>
              <a:gd name="connsiteX4" fmla="*/ 827058 w 2335179"/>
              <a:gd name="connsiteY4" fmla="*/ 1323174 h 3447280"/>
              <a:gd name="connsiteX5" fmla="*/ 2112934 w 2335179"/>
              <a:gd name="connsiteY5" fmla="*/ 1323173 h 3447280"/>
              <a:gd name="connsiteX6" fmla="*/ 2119241 w 2335179"/>
              <a:gd name="connsiteY6" fmla="*/ 2074026 h 3447280"/>
              <a:gd name="connsiteX7" fmla="*/ 826239 w 2335179"/>
              <a:gd name="connsiteY7" fmla="*/ 2076406 h 3447280"/>
              <a:gd name="connsiteX8" fmla="*/ 830221 w 2335179"/>
              <a:gd name="connsiteY8" fmla="*/ 2710621 h 3447280"/>
              <a:gd name="connsiteX9" fmla="*/ 2319331 w 2335179"/>
              <a:gd name="connsiteY9" fmla="*/ 2705100 h 3447280"/>
              <a:gd name="connsiteX10" fmla="*/ 2328856 w 2335179"/>
              <a:gd name="connsiteY10" fmla="*/ 3447280 h 3447280"/>
              <a:gd name="connsiteX11" fmla="*/ 0 w 2335179"/>
              <a:gd name="connsiteY11" fmla="*/ 3447280 h 3447280"/>
              <a:gd name="connsiteX12" fmla="*/ 0 w 2335179"/>
              <a:gd name="connsiteY12" fmla="*/ 0 h 3447280"/>
              <a:gd name="connsiteX0" fmla="*/ 0 w 2335179"/>
              <a:gd name="connsiteY0" fmla="*/ 0 h 3447280"/>
              <a:gd name="connsiteX1" fmla="*/ 2328856 w 2335179"/>
              <a:gd name="connsiteY1" fmla="*/ 0 h 3447280"/>
              <a:gd name="connsiteX2" fmla="*/ 2328856 w 2335179"/>
              <a:gd name="connsiteY2" fmla="*/ 714375 h 3447280"/>
              <a:gd name="connsiteX3" fmla="*/ 822296 w 2335179"/>
              <a:gd name="connsiteY3" fmla="*/ 713575 h 3447280"/>
              <a:gd name="connsiteX4" fmla="*/ 827058 w 2335179"/>
              <a:gd name="connsiteY4" fmla="*/ 1323174 h 3447280"/>
              <a:gd name="connsiteX5" fmla="*/ 2112934 w 2335179"/>
              <a:gd name="connsiteY5" fmla="*/ 1323173 h 3447280"/>
              <a:gd name="connsiteX6" fmla="*/ 2119241 w 2335179"/>
              <a:gd name="connsiteY6" fmla="*/ 2074026 h 3447280"/>
              <a:gd name="connsiteX7" fmla="*/ 826239 w 2335179"/>
              <a:gd name="connsiteY7" fmla="*/ 2076406 h 3447280"/>
              <a:gd name="connsiteX8" fmla="*/ 830221 w 2335179"/>
              <a:gd name="connsiteY8" fmla="*/ 2710621 h 3447280"/>
              <a:gd name="connsiteX9" fmla="*/ 2327246 w 2335179"/>
              <a:gd name="connsiteY9" fmla="*/ 2711431 h 3447280"/>
              <a:gd name="connsiteX10" fmla="*/ 2328856 w 2335179"/>
              <a:gd name="connsiteY10" fmla="*/ 3447280 h 3447280"/>
              <a:gd name="connsiteX11" fmla="*/ 0 w 2335179"/>
              <a:gd name="connsiteY11" fmla="*/ 3447280 h 3447280"/>
              <a:gd name="connsiteX12" fmla="*/ 0 w 2335179"/>
              <a:gd name="connsiteY12" fmla="*/ 0 h 344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5179" h="3447280">
                <a:moveTo>
                  <a:pt x="0" y="0"/>
                </a:moveTo>
                <a:lnTo>
                  <a:pt x="2328856" y="0"/>
                </a:lnTo>
                <a:lnTo>
                  <a:pt x="2328856" y="714375"/>
                </a:lnTo>
                <a:lnTo>
                  <a:pt x="822296" y="713575"/>
                </a:lnTo>
                <a:cubicBezTo>
                  <a:pt x="823883" y="916775"/>
                  <a:pt x="825471" y="1119974"/>
                  <a:pt x="827058" y="1323174"/>
                </a:cubicBezTo>
                <a:lnTo>
                  <a:pt x="2112934" y="1323173"/>
                </a:lnTo>
                <a:cubicBezTo>
                  <a:pt x="2112140" y="1498592"/>
                  <a:pt x="2120035" y="1818439"/>
                  <a:pt x="2119241" y="2074026"/>
                </a:cubicBezTo>
                <a:lnTo>
                  <a:pt x="826239" y="2076406"/>
                </a:lnTo>
                <a:cubicBezTo>
                  <a:pt x="825445" y="2131968"/>
                  <a:pt x="820280" y="2295465"/>
                  <a:pt x="830221" y="2710621"/>
                </a:cubicBezTo>
                <a:lnTo>
                  <a:pt x="2327246" y="2711431"/>
                </a:lnTo>
                <a:cubicBezTo>
                  <a:pt x="2322995" y="3071520"/>
                  <a:pt x="2335179" y="3094166"/>
                  <a:pt x="2328856" y="3447280"/>
                </a:cubicBezTo>
                <a:lnTo>
                  <a:pt x="0" y="3447280"/>
                </a:lnTo>
                <a:lnTo>
                  <a:pt x="0" y="0"/>
                </a:lnTo>
                <a:close/>
              </a:path>
            </a:pathLst>
          </a:custGeom>
          <a:solidFill>
            <a:srgbClr val="633D9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Forma livre 11"/>
          <p:cNvSpPr/>
          <p:nvPr/>
        </p:nvSpPr>
        <p:spPr>
          <a:xfrm>
            <a:off x="12670631" y="6805612"/>
            <a:ext cx="2833688" cy="3461519"/>
          </a:xfrm>
          <a:custGeom>
            <a:avLst/>
            <a:gdLst>
              <a:gd name="connsiteX0" fmla="*/ 0 w 2833688"/>
              <a:gd name="connsiteY0" fmla="*/ 0 h 3455194"/>
              <a:gd name="connsiteX1" fmla="*/ 2833688 w 2833688"/>
              <a:gd name="connsiteY1" fmla="*/ 0 h 3455194"/>
              <a:gd name="connsiteX2" fmla="*/ 2833688 w 2833688"/>
              <a:gd name="connsiteY2" fmla="*/ 3455194 h 3455194"/>
              <a:gd name="connsiteX3" fmla="*/ 0 w 2833688"/>
              <a:gd name="connsiteY3" fmla="*/ 3455194 h 3455194"/>
              <a:gd name="connsiteX4" fmla="*/ 0 w 2833688"/>
              <a:gd name="connsiteY4" fmla="*/ 0 h 3455194"/>
              <a:gd name="connsiteX0" fmla="*/ 0 w 2833688"/>
              <a:gd name="connsiteY0" fmla="*/ 0 h 3455194"/>
              <a:gd name="connsiteX1" fmla="*/ 2833688 w 2833688"/>
              <a:gd name="connsiteY1" fmla="*/ 0 h 3455194"/>
              <a:gd name="connsiteX2" fmla="*/ 2833688 w 2833688"/>
              <a:gd name="connsiteY2" fmla="*/ 3455194 h 3455194"/>
              <a:gd name="connsiteX3" fmla="*/ 0 w 2833688"/>
              <a:gd name="connsiteY3" fmla="*/ 3455194 h 3455194"/>
              <a:gd name="connsiteX4" fmla="*/ 0 w 2833688"/>
              <a:gd name="connsiteY4" fmla="*/ 107157 h 3455194"/>
              <a:gd name="connsiteX5" fmla="*/ 0 w 2833688"/>
              <a:gd name="connsiteY5" fmla="*/ 0 h 3455194"/>
              <a:gd name="connsiteX0" fmla="*/ 0 w 2833688"/>
              <a:gd name="connsiteY0" fmla="*/ 0 h 3455194"/>
              <a:gd name="connsiteX1" fmla="*/ 2833688 w 2833688"/>
              <a:gd name="connsiteY1" fmla="*/ 0 h 3455194"/>
              <a:gd name="connsiteX2" fmla="*/ 2833688 w 2833688"/>
              <a:gd name="connsiteY2" fmla="*/ 3455194 h 3455194"/>
              <a:gd name="connsiteX3" fmla="*/ 1103289 w 2833688"/>
              <a:gd name="connsiteY3" fmla="*/ 3454376 h 3455194"/>
              <a:gd name="connsiteX4" fmla="*/ 0 w 2833688"/>
              <a:gd name="connsiteY4" fmla="*/ 107157 h 3455194"/>
              <a:gd name="connsiteX5" fmla="*/ 0 w 2833688"/>
              <a:gd name="connsiteY5" fmla="*/ 0 h 3455194"/>
              <a:gd name="connsiteX0" fmla="*/ 0 w 2833688"/>
              <a:gd name="connsiteY0" fmla="*/ 4762 h 3459956"/>
              <a:gd name="connsiteX1" fmla="*/ 823913 w 2833688"/>
              <a:gd name="connsiteY1" fmla="*/ 0 h 3459956"/>
              <a:gd name="connsiteX2" fmla="*/ 2833688 w 2833688"/>
              <a:gd name="connsiteY2" fmla="*/ 4762 h 3459956"/>
              <a:gd name="connsiteX3" fmla="*/ 2833688 w 2833688"/>
              <a:gd name="connsiteY3" fmla="*/ 3459956 h 3459956"/>
              <a:gd name="connsiteX4" fmla="*/ 1103289 w 2833688"/>
              <a:gd name="connsiteY4" fmla="*/ 3459138 h 3459956"/>
              <a:gd name="connsiteX5" fmla="*/ 0 w 2833688"/>
              <a:gd name="connsiteY5" fmla="*/ 111919 h 3459956"/>
              <a:gd name="connsiteX6" fmla="*/ 0 w 2833688"/>
              <a:gd name="connsiteY6" fmla="*/ 4762 h 3459956"/>
              <a:gd name="connsiteX0" fmla="*/ 0 w 2833688"/>
              <a:gd name="connsiteY0" fmla="*/ 7143 h 3462337"/>
              <a:gd name="connsiteX1" fmla="*/ 823913 w 2833688"/>
              <a:gd name="connsiteY1" fmla="*/ 2381 h 3462337"/>
              <a:gd name="connsiteX2" fmla="*/ 1985963 w 2833688"/>
              <a:gd name="connsiteY2" fmla="*/ 0 h 3462337"/>
              <a:gd name="connsiteX3" fmla="*/ 2833688 w 2833688"/>
              <a:gd name="connsiteY3" fmla="*/ 7143 h 3462337"/>
              <a:gd name="connsiteX4" fmla="*/ 2833688 w 2833688"/>
              <a:gd name="connsiteY4" fmla="*/ 3462337 h 3462337"/>
              <a:gd name="connsiteX5" fmla="*/ 1103289 w 2833688"/>
              <a:gd name="connsiteY5" fmla="*/ 3461519 h 3462337"/>
              <a:gd name="connsiteX6" fmla="*/ 0 w 2833688"/>
              <a:gd name="connsiteY6" fmla="*/ 114300 h 3462337"/>
              <a:gd name="connsiteX7" fmla="*/ 0 w 2833688"/>
              <a:gd name="connsiteY7" fmla="*/ 7143 h 3462337"/>
              <a:gd name="connsiteX0" fmla="*/ 0 w 2833688"/>
              <a:gd name="connsiteY0" fmla="*/ 7143 h 3462337"/>
              <a:gd name="connsiteX1" fmla="*/ 823913 w 2833688"/>
              <a:gd name="connsiteY1" fmla="*/ 2381 h 3462337"/>
              <a:gd name="connsiteX2" fmla="*/ 1383507 w 2833688"/>
              <a:gd name="connsiteY2" fmla="*/ 1 h 3462337"/>
              <a:gd name="connsiteX3" fmla="*/ 1985963 w 2833688"/>
              <a:gd name="connsiteY3" fmla="*/ 0 h 3462337"/>
              <a:gd name="connsiteX4" fmla="*/ 2833688 w 2833688"/>
              <a:gd name="connsiteY4" fmla="*/ 7143 h 3462337"/>
              <a:gd name="connsiteX5" fmla="*/ 2833688 w 2833688"/>
              <a:gd name="connsiteY5" fmla="*/ 3462337 h 3462337"/>
              <a:gd name="connsiteX6" fmla="*/ 1103289 w 2833688"/>
              <a:gd name="connsiteY6" fmla="*/ 3461519 h 3462337"/>
              <a:gd name="connsiteX7" fmla="*/ 0 w 2833688"/>
              <a:gd name="connsiteY7" fmla="*/ 114300 h 3462337"/>
              <a:gd name="connsiteX8" fmla="*/ 0 w 2833688"/>
              <a:gd name="connsiteY8" fmla="*/ 7143 h 3462337"/>
              <a:gd name="connsiteX0" fmla="*/ 0 w 2833688"/>
              <a:gd name="connsiteY0" fmla="*/ 7143 h 3462337"/>
              <a:gd name="connsiteX1" fmla="*/ 823913 w 2833688"/>
              <a:gd name="connsiteY1" fmla="*/ 2381 h 3462337"/>
              <a:gd name="connsiteX2" fmla="*/ 1383507 w 2833688"/>
              <a:gd name="connsiteY2" fmla="*/ 1 h 3462337"/>
              <a:gd name="connsiteX3" fmla="*/ 1456468 w 2833688"/>
              <a:gd name="connsiteY3" fmla="*/ 1072317 h 3462337"/>
              <a:gd name="connsiteX4" fmla="*/ 1985963 w 2833688"/>
              <a:gd name="connsiteY4" fmla="*/ 0 h 3462337"/>
              <a:gd name="connsiteX5" fmla="*/ 2833688 w 2833688"/>
              <a:gd name="connsiteY5" fmla="*/ 7143 h 3462337"/>
              <a:gd name="connsiteX6" fmla="*/ 2833688 w 2833688"/>
              <a:gd name="connsiteY6" fmla="*/ 3462337 h 3462337"/>
              <a:gd name="connsiteX7" fmla="*/ 1103289 w 2833688"/>
              <a:gd name="connsiteY7" fmla="*/ 3461519 h 3462337"/>
              <a:gd name="connsiteX8" fmla="*/ 0 w 2833688"/>
              <a:gd name="connsiteY8" fmla="*/ 114300 h 3462337"/>
              <a:gd name="connsiteX9" fmla="*/ 0 w 2833688"/>
              <a:gd name="connsiteY9" fmla="*/ 7143 h 3462337"/>
              <a:gd name="connsiteX0" fmla="*/ 0 w 2833688"/>
              <a:gd name="connsiteY0" fmla="*/ 7143 h 3462337"/>
              <a:gd name="connsiteX1" fmla="*/ 823913 w 2833688"/>
              <a:gd name="connsiteY1" fmla="*/ 2381 h 3462337"/>
              <a:gd name="connsiteX2" fmla="*/ 1456468 w 2833688"/>
              <a:gd name="connsiteY2" fmla="*/ 1072317 h 3462337"/>
              <a:gd name="connsiteX3" fmla="*/ 1985963 w 2833688"/>
              <a:gd name="connsiteY3" fmla="*/ 0 h 3462337"/>
              <a:gd name="connsiteX4" fmla="*/ 2833688 w 2833688"/>
              <a:gd name="connsiteY4" fmla="*/ 7143 h 3462337"/>
              <a:gd name="connsiteX5" fmla="*/ 2833688 w 2833688"/>
              <a:gd name="connsiteY5" fmla="*/ 3462337 h 3462337"/>
              <a:gd name="connsiteX6" fmla="*/ 1103289 w 2833688"/>
              <a:gd name="connsiteY6" fmla="*/ 3461519 h 3462337"/>
              <a:gd name="connsiteX7" fmla="*/ 0 w 2833688"/>
              <a:gd name="connsiteY7" fmla="*/ 114300 h 3462337"/>
              <a:gd name="connsiteX8" fmla="*/ 0 w 2833688"/>
              <a:gd name="connsiteY8" fmla="*/ 7143 h 3462337"/>
              <a:gd name="connsiteX0" fmla="*/ 0 w 2833688"/>
              <a:gd name="connsiteY0" fmla="*/ 7143 h 3462337"/>
              <a:gd name="connsiteX1" fmla="*/ 823913 w 2833688"/>
              <a:gd name="connsiteY1" fmla="*/ 2381 h 3462337"/>
              <a:gd name="connsiteX2" fmla="*/ 1423890 w 2833688"/>
              <a:gd name="connsiteY2" fmla="*/ 1990679 h 3462337"/>
              <a:gd name="connsiteX3" fmla="*/ 1985963 w 2833688"/>
              <a:gd name="connsiteY3" fmla="*/ 0 h 3462337"/>
              <a:gd name="connsiteX4" fmla="*/ 2833688 w 2833688"/>
              <a:gd name="connsiteY4" fmla="*/ 7143 h 3462337"/>
              <a:gd name="connsiteX5" fmla="*/ 2833688 w 2833688"/>
              <a:gd name="connsiteY5" fmla="*/ 3462337 h 3462337"/>
              <a:gd name="connsiteX6" fmla="*/ 1103289 w 2833688"/>
              <a:gd name="connsiteY6" fmla="*/ 3461519 h 3462337"/>
              <a:gd name="connsiteX7" fmla="*/ 0 w 2833688"/>
              <a:gd name="connsiteY7" fmla="*/ 114300 h 3462337"/>
              <a:gd name="connsiteX8" fmla="*/ 0 w 2833688"/>
              <a:gd name="connsiteY8" fmla="*/ 7143 h 3462337"/>
              <a:gd name="connsiteX0" fmla="*/ 0 w 2833688"/>
              <a:gd name="connsiteY0" fmla="*/ 7143 h 3462337"/>
              <a:gd name="connsiteX1" fmla="*/ 823913 w 2833688"/>
              <a:gd name="connsiteY1" fmla="*/ 2381 h 3462337"/>
              <a:gd name="connsiteX2" fmla="*/ 1423890 w 2833688"/>
              <a:gd name="connsiteY2" fmla="*/ 1990679 h 3462337"/>
              <a:gd name="connsiteX3" fmla="*/ 1985963 w 2833688"/>
              <a:gd name="connsiteY3" fmla="*/ 0 h 3462337"/>
              <a:gd name="connsiteX4" fmla="*/ 2833688 w 2833688"/>
              <a:gd name="connsiteY4" fmla="*/ 7143 h 3462337"/>
              <a:gd name="connsiteX5" fmla="*/ 2831307 w 2833688"/>
              <a:gd name="connsiteY5" fmla="*/ 123826 h 3462337"/>
              <a:gd name="connsiteX6" fmla="*/ 2833688 w 2833688"/>
              <a:gd name="connsiteY6" fmla="*/ 3462337 h 3462337"/>
              <a:gd name="connsiteX7" fmla="*/ 1103289 w 2833688"/>
              <a:gd name="connsiteY7" fmla="*/ 3461519 h 3462337"/>
              <a:gd name="connsiteX8" fmla="*/ 0 w 2833688"/>
              <a:gd name="connsiteY8" fmla="*/ 114300 h 3462337"/>
              <a:gd name="connsiteX9" fmla="*/ 0 w 2833688"/>
              <a:gd name="connsiteY9" fmla="*/ 7143 h 3462337"/>
              <a:gd name="connsiteX0" fmla="*/ 0 w 2833688"/>
              <a:gd name="connsiteY0" fmla="*/ 7143 h 3461519"/>
              <a:gd name="connsiteX1" fmla="*/ 823913 w 2833688"/>
              <a:gd name="connsiteY1" fmla="*/ 2381 h 3461519"/>
              <a:gd name="connsiteX2" fmla="*/ 1423890 w 2833688"/>
              <a:gd name="connsiteY2" fmla="*/ 1990679 h 3461519"/>
              <a:gd name="connsiteX3" fmla="*/ 1985963 w 2833688"/>
              <a:gd name="connsiteY3" fmla="*/ 0 h 3461519"/>
              <a:gd name="connsiteX4" fmla="*/ 2833688 w 2833688"/>
              <a:gd name="connsiteY4" fmla="*/ 7143 h 3461519"/>
              <a:gd name="connsiteX5" fmla="*/ 2831307 w 2833688"/>
              <a:gd name="connsiteY5" fmla="*/ 123826 h 3461519"/>
              <a:gd name="connsiteX6" fmla="*/ 1731919 w 2833688"/>
              <a:gd name="connsiteY6" fmla="*/ 3456757 h 3461519"/>
              <a:gd name="connsiteX7" fmla="*/ 1103289 w 2833688"/>
              <a:gd name="connsiteY7" fmla="*/ 3461519 h 3461519"/>
              <a:gd name="connsiteX8" fmla="*/ 0 w 2833688"/>
              <a:gd name="connsiteY8" fmla="*/ 114300 h 3461519"/>
              <a:gd name="connsiteX9" fmla="*/ 0 w 2833688"/>
              <a:gd name="connsiteY9" fmla="*/ 7143 h 3461519"/>
              <a:gd name="connsiteX0" fmla="*/ 0 w 2833688"/>
              <a:gd name="connsiteY0" fmla="*/ 7143 h 3461519"/>
              <a:gd name="connsiteX1" fmla="*/ 823913 w 2833688"/>
              <a:gd name="connsiteY1" fmla="*/ 2381 h 3461519"/>
              <a:gd name="connsiteX2" fmla="*/ 1423890 w 2833688"/>
              <a:gd name="connsiteY2" fmla="*/ 1990679 h 3461519"/>
              <a:gd name="connsiteX3" fmla="*/ 1985963 w 2833688"/>
              <a:gd name="connsiteY3" fmla="*/ 0 h 3461519"/>
              <a:gd name="connsiteX4" fmla="*/ 2833688 w 2833688"/>
              <a:gd name="connsiteY4" fmla="*/ 7143 h 3461519"/>
              <a:gd name="connsiteX5" fmla="*/ 2831307 w 2833688"/>
              <a:gd name="connsiteY5" fmla="*/ 123826 h 3461519"/>
              <a:gd name="connsiteX6" fmla="*/ 1731919 w 2833688"/>
              <a:gd name="connsiteY6" fmla="*/ 3456757 h 3461519"/>
              <a:gd name="connsiteX7" fmla="*/ 1103289 w 2833688"/>
              <a:gd name="connsiteY7" fmla="*/ 3461519 h 3461519"/>
              <a:gd name="connsiteX8" fmla="*/ 0 w 2833688"/>
              <a:gd name="connsiteY8" fmla="*/ 114300 h 3461519"/>
              <a:gd name="connsiteX9" fmla="*/ 0 w 2833688"/>
              <a:gd name="connsiteY9" fmla="*/ 7143 h 3461519"/>
              <a:gd name="connsiteX0" fmla="*/ 0 w 2833688"/>
              <a:gd name="connsiteY0" fmla="*/ 7143 h 3461519"/>
              <a:gd name="connsiteX1" fmla="*/ 823913 w 2833688"/>
              <a:gd name="connsiteY1" fmla="*/ 2381 h 3461519"/>
              <a:gd name="connsiteX2" fmla="*/ 1423890 w 2833688"/>
              <a:gd name="connsiteY2" fmla="*/ 1990679 h 3461519"/>
              <a:gd name="connsiteX3" fmla="*/ 1985963 w 2833688"/>
              <a:gd name="connsiteY3" fmla="*/ 0 h 3461519"/>
              <a:gd name="connsiteX4" fmla="*/ 2833688 w 2833688"/>
              <a:gd name="connsiteY4" fmla="*/ 7143 h 3461519"/>
              <a:gd name="connsiteX5" fmla="*/ 2831307 w 2833688"/>
              <a:gd name="connsiteY5" fmla="*/ 123826 h 3461519"/>
              <a:gd name="connsiteX6" fmla="*/ 1731919 w 2833688"/>
              <a:gd name="connsiteY6" fmla="*/ 3456757 h 3461519"/>
              <a:gd name="connsiteX7" fmla="*/ 1103289 w 2833688"/>
              <a:gd name="connsiteY7" fmla="*/ 3461519 h 3461519"/>
              <a:gd name="connsiteX8" fmla="*/ 0 w 2833688"/>
              <a:gd name="connsiteY8" fmla="*/ 114300 h 3461519"/>
              <a:gd name="connsiteX9" fmla="*/ 0 w 2833688"/>
              <a:gd name="connsiteY9" fmla="*/ 7143 h 3461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33688" h="3461519">
                <a:moveTo>
                  <a:pt x="0" y="7143"/>
                </a:moveTo>
                <a:lnTo>
                  <a:pt x="823913" y="2381"/>
                </a:lnTo>
                <a:lnTo>
                  <a:pt x="1423890" y="1990679"/>
                </a:lnTo>
                <a:lnTo>
                  <a:pt x="1985963" y="0"/>
                </a:lnTo>
                <a:lnTo>
                  <a:pt x="2833688" y="7143"/>
                </a:lnTo>
                <a:cubicBezTo>
                  <a:pt x="2832894" y="46037"/>
                  <a:pt x="2832101" y="84932"/>
                  <a:pt x="2831307" y="123826"/>
                </a:cubicBezTo>
                <a:cubicBezTo>
                  <a:pt x="2470901" y="1192998"/>
                  <a:pt x="2103357" y="2331204"/>
                  <a:pt x="1731919" y="3456757"/>
                </a:cubicBezTo>
                <a:lnTo>
                  <a:pt x="1103289" y="3461519"/>
                </a:lnTo>
                <a:lnTo>
                  <a:pt x="0" y="114300"/>
                </a:lnTo>
                <a:lnTo>
                  <a:pt x="0" y="7143"/>
                </a:lnTo>
                <a:close/>
              </a:path>
            </a:pathLst>
          </a:custGeom>
          <a:solidFill>
            <a:srgbClr val="633D9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4430679" y="10654984"/>
            <a:ext cx="9358378" cy="1471172"/>
          </a:xfrm>
          <a:custGeom>
            <a:avLst/>
            <a:gdLst>
              <a:gd name="connsiteX0" fmla="*/ 0 w 9358378"/>
              <a:gd name="connsiteY0" fmla="*/ 0 h 1471172"/>
              <a:gd name="connsiteX1" fmla="*/ 9358378 w 9358378"/>
              <a:gd name="connsiteY1" fmla="*/ 0 h 1471172"/>
              <a:gd name="connsiteX2" fmla="*/ 9358378 w 9358378"/>
              <a:gd name="connsiteY2" fmla="*/ 1471172 h 1471172"/>
              <a:gd name="connsiteX3" fmla="*/ 0 w 9358378"/>
              <a:gd name="connsiteY3" fmla="*/ 1471172 h 1471172"/>
              <a:gd name="connsiteX4" fmla="*/ 0 w 9358378"/>
              <a:gd name="connsiteY4" fmla="*/ 0 h 1471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58378" h="1471172">
                <a:moveTo>
                  <a:pt x="0" y="0"/>
                </a:moveTo>
                <a:lnTo>
                  <a:pt x="9358378" y="0"/>
                </a:lnTo>
                <a:lnTo>
                  <a:pt x="9358378" y="1471172"/>
                </a:lnTo>
                <a:lnTo>
                  <a:pt x="0" y="1471172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pt-BR" sz="5600" b="1" dirty="0" smtClean="0">
                <a:latin typeface="Bahnschrift" pitchFamily="34" charset="0"/>
              </a:rPr>
              <a:t>Instituto de Previdência do</a:t>
            </a:r>
          </a:p>
          <a:p>
            <a:pPr>
              <a:lnSpc>
                <a:spcPct val="80000"/>
              </a:lnSpc>
            </a:pPr>
            <a:r>
              <a:rPr lang="pt-BR" sz="5600" b="1" dirty="0" smtClean="0">
                <a:latin typeface="Bahnschrift" pitchFamily="34" charset="0"/>
              </a:rPr>
              <a:t>Estado do Rio Grande do Sul</a:t>
            </a:r>
            <a:endParaRPr lang="pt-BR" sz="5600" b="1" dirty="0">
              <a:latin typeface="Bahnschrift" pitchFamily="34" charset="0"/>
            </a:endParaRPr>
          </a:p>
        </p:txBody>
      </p:sp>
      <p:sp>
        <p:nvSpPr>
          <p:cNvPr id="14" name="Forma livre 13"/>
          <p:cNvSpPr/>
          <p:nvPr/>
        </p:nvSpPr>
        <p:spPr>
          <a:xfrm>
            <a:off x="4310064" y="4503738"/>
            <a:ext cx="1143398" cy="1560911"/>
          </a:xfrm>
          <a:custGeom>
            <a:avLst/>
            <a:gdLst>
              <a:gd name="connsiteX0" fmla="*/ 0 w 1143000"/>
              <a:gd name="connsiteY0" fmla="*/ 775097 h 1550194"/>
              <a:gd name="connsiteX1" fmla="*/ 111518 w 1143000"/>
              <a:gd name="connsiteY1" fmla="*/ 315114 h 1550194"/>
              <a:gd name="connsiteX2" fmla="*/ 571502 w 1143000"/>
              <a:gd name="connsiteY2" fmla="*/ 1 h 1550194"/>
              <a:gd name="connsiteX3" fmla="*/ 1031484 w 1143000"/>
              <a:gd name="connsiteY3" fmla="*/ 315116 h 1550194"/>
              <a:gd name="connsiteX4" fmla="*/ 1143001 w 1143000"/>
              <a:gd name="connsiteY4" fmla="*/ 775099 h 1550194"/>
              <a:gd name="connsiteX5" fmla="*/ 1031484 w 1143000"/>
              <a:gd name="connsiteY5" fmla="*/ 1235082 h 1550194"/>
              <a:gd name="connsiteX6" fmla="*/ 571501 w 1143000"/>
              <a:gd name="connsiteY6" fmla="*/ 1550196 h 1550194"/>
              <a:gd name="connsiteX7" fmla="*/ 111518 w 1143000"/>
              <a:gd name="connsiteY7" fmla="*/ 1235081 h 1550194"/>
              <a:gd name="connsiteX8" fmla="*/ 1 w 1143000"/>
              <a:gd name="connsiteY8" fmla="*/ 775098 h 1550194"/>
              <a:gd name="connsiteX9" fmla="*/ 0 w 1143000"/>
              <a:gd name="connsiteY9" fmla="*/ 775097 h 1550194"/>
              <a:gd name="connsiteX0" fmla="*/ 0 w 1143001"/>
              <a:gd name="connsiteY0" fmla="*/ 783164 h 1558263"/>
              <a:gd name="connsiteX1" fmla="*/ 86152 w 1143001"/>
              <a:gd name="connsiteY1" fmla="*/ 274776 h 1558263"/>
              <a:gd name="connsiteX2" fmla="*/ 571502 w 1143001"/>
              <a:gd name="connsiteY2" fmla="*/ 8068 h 1558263"/>
              <a:gd name="connsiteX3" fmla="*/ 1031484 w 1143001"/>
              <a:gd name="connsiteY3" fmla="*/ 323183 h 1558263"/>
              <a:gd name="connsiteX4" fmla="*/ 1143001 w 1143001"/>
              <a:gd name="connsiteY4" fmla="*/ 783166 h 1558263"/>
              <a:gd name="connsiteX5" fmla="*/ 1031484 w 1143001"/>
              <a:gd name="connsiteY5" fmla="*/ 1243149 h 1558263"/>
              <a:gd name="connsiteX6" fmla="*/ 571501 w 1143001"/>
              <a:gd name="connsiteY6" fmla="*/ 1558263 h 1558263"/>
              <a:gd name="connsiteX7" fmla="*/ 111518 w 1143001"/>
              <a:gd name="connsiteY7" fmla="*/ 1243148 h 1558263"/>
              <a:gd name="connsiteX8" fmla="*/ 1 w 1143001"/>
              <a:gd name="connsiteY8" fmla="*/ 783165 h 1558263"/>
              <a:gd name="connsiteX9" fmla="*/ 0 w 1143001"/>
              <a:gd name="connsiteY9" fmla="*/ 783164 h 1558263"/>
              <a:gd name="connsiteX0" fmla="*/ 0 w 1143001"/>
              <a:gd name="connsiteY0" fmla="*/ 783164 h 1571626"/>
              <a:gd name="connsiteX1" fmla="*/ 86152 w 1143001"/>
              <a:gd name="connsiteY1" fmla="*/ 274776 h 1571626"/>
              <a:gd name="connsiteX2" fmla="*/ 571502 w 1143001"/>
              <a:gd name="connsiteY2" fmla="*/ 8068 h 1571626"/>
              <a:gd name="connsiteX3" fmla="*/ 1031484 w 1143001"/>
              <a:gd name="connsiteY3" fmla="*/ 323183 h 1571626"/>
              <a:gd name="connsiteX4" fmla="*/ 1143001 w 1143001"/>
              <a:gd name="connsiteY4" fmla="*/ 783166 h 1571626"/>
              <a:gd name="connsiteX5" fmla="*/ 1031484 w 1143001"/>
              <a:gd name="connsiteY5" fmla="*/ 1243149 h 1571626"/>
              <a:gd name="connsiteX6" fmla="*/ 571501 w 1143001"/>
              <a:gd name="connsiteY6" fmla="*/ 1558263 h 1571626"/>
              <a:gd name="connsiteX7" fmla="*/ 98058 w 1143001"/>
              <a:gd name="connsiteY7" fmla="*/ 1323325 h 1571626"/>
              <a:gd name="connsiteX8" fmla="*/ 1 w 1143001"/>
              <a:gd name="connsiteY8" fmla="*/ 783165 h 1571626"/>
              <a:gd name="connsiteX9" fmla="*/ 0 w 1143001"/>
              <a:gd name="connsiteY9" fmla="*/ 783164 h 1571626"/>
              <a:gd name="connsiteX0" fmla="*/ 0 w 1144452"/>
              <a:gd name="connsiteY0" fmla="*/ 783164 h 1565010"/>
              <a:gd name="connsiteX1" fmla="*/ 86152 w 1144452"/>
              <a:gd name="connsiteY1" fmla="*/ 274776 h 1565010"/>
              <a:gd name="connsiteX2" fmla="*/ 571502 w 1144452"/>
              <a:gd name="connsiteY2" fmla="*/ 8068 h 1565010"/>
              <a:gd name="connsiteX3" fmla="*/ 1031484 w 1144452"/>
              <a:gd name="connsiteY3" fmla="*/ 323183 h 1565010"/>
              <a:gd name="connsiteX4" fmla="*/ 1143001 w 1144452"/>
              <a:gd name="connsiteY4" fmla="*/ 783166 h 1565010"/>
              <a:gd name="connsiteX5" fmla="*/ 1022780 w 1144452"/>
              <a:gd name="connsiteY5" fmla="*/ 1282844 h 1565010"/>
              <a:gd name="connsiteX6" fmla="*/ 571501 w 1144452"/>
              <a:gd name="connsiteY6" fmla="*/ 1558263 h 1565010"/>
              <a:gd name="connsiteX7" fmla="*/ 98058 w 1144452"/>
              <a:gd name="connsiteY7" fmla="*/ 1323325 h 1565010"/>
              <a:gd name="connsiteX8" fmla="*/ 1 w 1144452"/>
              <a:gd name="connsiteY8" fmla="*/ 783165 h 1565010"/>
              <a:gd name="connsiteX9" fmla="*/ 0 w 1144452"/>
              <a:gd name="connsiteY9" fmla="*/ 783164 h 1565010"/>
              <a:gd name="connsiteX0" fmla="*/ 0 w 1143398"/>
              <a:gd name="connsiteY0" fmla="*/ 779065 h 1560911"/>
              <a:gd name="connsiteX1" fmla="*/ 86152 w 1143398"/>
              <a:gd name="connsiteY1" fmla="*/ 270677 h 1560911"/>
              <a:gd name="connsiteX2" fmla="*/ 571502 w 1143398"/>
              <a:gd name="connsiteY2" fmla="*/ 3969 h 1560911"/>
              <a:gd name="connsiteX3" fmla="*/ 1020399 w 1143398"/>
              <a:gd name="connsiteY3" fmla="*/ 294492 h 1560911"/>
              <a:gd name="connsiteX4" fmla="*/ 1143001 w 1143398"/>
              <a:gd name="connsiteY4" fmla="*/ 779067 h 1560911"/>
              <a:gd name="connsiteX5" fmla="*/ 1022780 w 1143398"/>
              <a:gd name="connsiteY5" fmla="*/ 1278745 h 1560911"/>
              <a:gd name="connsiteX6" fmla="*/ 571501 w 1143398"/>
              <a:gd name="connsiteY6" fmla="*/ 1554164 h 1560911"/>
              <a:gd name="connsiteX7" fmla="*/ 98058 w 1143398"/>
              <a:gd name="connsiteY7" fmla="*/ 1319226 h 1560911"/>
              <a:gd name="connsiteX8" fmla="*/ 1 w 1143398"/>
              <a:gd name="connsiteY8" fmla="*/ 779066 h 1560911"/>
              <a:gd name="connsiteX9" fmla="*/ 0 w 1143398"/>
              <a:gd name="connsiteY9" fmla="*/ 779065 h 1560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43398" h="1560911">
                <a:moveTo>
                  <a:pt x="0" y="779065"/>
                </a:moveTo>
                <a:cubicBezTo>
                  <a:pt x="0" y="613520"/>
                  <a:pt x="13714" y="403919"/>
                  <a:pt x="86152" y="270677"/>
                </a:cubicBezTo>
                <a:cubicBezTo>
                  <a:pt x="193879" y="72523"/>
                  <a:pt x="415794" y="0"/>
                  <a:pt x="571502" y="3969"/>
                </a:cubicBezTo>
                <a:cubicBezTo>
                  <a:pt x="727210" y="7938"/>
                  <a:pt x="912673" y="96338"/>
                  <a:pt x="1020399" y="294492"/>
                </a:cubicBezTo>
                <a:cubicBezTo>
                  <a:pt x="1092836" y="427734"/>
                  <a:pt x="1142604" y="615025"/>
                  <a:pt x="1143001" y="779067"/>
                </a:cubicBezTo>
                <a:cubicBezTo>
                  <a:pt x="1143398" y="943109"/>
                  <a:pt x="1095217" y="1145503"/>
                  <a:pt x="1022780" y="1278745"/>
                </a:cubicBezTo>
                <a:cubicBezTo>
                  <a:pt x="915053" y="1476899"/>
                  <a:pt x="725621" y="1547417"/>
                  <a:pt x="571501" y="1554164"/>
                </a:cubicBezTo>
                <a:cubicBezTo>
                  <a:pt x="417381" y="1560911"/>
                  <a:pt x="205785" y="1517381"/>
                  <a:pt x="98058" y="1319226"/>
                </a:cubicBezTo>
                <a:cubicBezTo>
                  <a:pt x="25621" y="1185984"/>
                  <a:pt x="1" y="944611"/>
                  <a:pt x="1" y="779066"/>
                </a:cubicBezTo>
                <a:lnTo>
                  <a:pt x="0" y="779065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orma livre 14"/>
          <p:cNvSpPr/>
          <p:nvPr/>
        </p:nvSpPr>
        <p:spPr>
          <a:xfrm>
            <a:off x="6840521" y="4501340"/>
            <a:ext cx="1047254" cy="555630"/>
          </a:xfrm>
          <a:custGeom>
            <a:avLst/>
            <a:gdLst>
              <a:gd name="connsiteX0" fmla="*/ 0 w 1043004"/>
              <a:gd name="connsiteY0" fmla="*/ 555629 h 1111258"/>
              <a:gd name="connsiteX1" fmla="*/ 141252 w 1043004"/>
              <a:gd name="connsiteY1" fmla="*/ 175379 h 1111258"/>
              <a:gd name="connsiteX2" fmla="*/ 521503 w 1043004"/>
              <a:gd name="connsiteY2" fmla="*/ 1 h 1111258"/>
              <a:gd name="connsiteX3" fmla="*/ 901753 w 1043004"/>
              <a:gd name="connsiteY3" fmla="*/ 175380 h 1111258"/>
              <a:gd name="connsiteX4" fmla="*/ 1043004 w 1043004"/>
              <a:gd name="connsiteY4" fmla="*/ 555631 h 1111258"/>
              <a:gd name="connsiteX5" fmla="*/ 901752 w 1043004"/>
              <a:gd name="connsiteY5" fmla="*/ 935881 h 1111258"/>
              <a:gd name="connsiteX6" fmla="*/ 521502 w 1043004"/>
              <a:gd name="connsiteY6" fmla="*/ 1111260 h 1111258"/>
              <a:gd name="connsiteX7" fmla="*/ 141252 w 1043004"/>
              <a:gd name="connsiteY7" fmla="*/ 935881 h 1111258"/>
              <a:gd name="connsiteX8" fmla="*/ 1 w 1043004"/>
              <a:gd name="connsiteY8" fmla="*/ 555631 h 1111258"/>
              <a:gd name="connsiteX9" fmla="*/ 0 w 1043004"/>
              <a:gd name="connsiteY9" fmla="*/ 555629 h 1111258"/>
              <a:gd name="connsiteX0" fmla="*/ 0 w 1043004"/>
              <a:gd name="connsiteY0" fmla="*/ 555628 h 999255"/>
              <a:gd name="connsiteX1" fmla="*/ 141252 w 1043004"/>
              <a:gd name="connsiteY1" fmla="*/ 175378 h 999255"/>
              <a:gd name="connsiteX2" fmla="*/ 521503 w 1043004"/>
              <a:gd name="connsiteY2" fmla="*/ 0 h 999255"/>
              <a:gd name="connsiteX3" fmla="*/ 901753 w 1043004"/>
              <a:gd name="connsiteY3" fmla="*/ 175379 h 999255"/>
              <a:gd name="connsiteX4" fmla="*/ 1043004 w 1043004"/>
              <a:gd name="connsiteY4" fmla="*/ 555630 h 999255"/>
              <a:gd name="connsiteX5" fmla="*/ 901752 w 1043004"/>
              <a:gd name="connsiteY5" fmla="*/ 935880 h 999255"/>
              <a:gd name="connsiteX6" fmla="*/ 141252 w 1043004"/>
              <a:gd name="connsiteY6" fmla="*/ 935880 h 999255"/>
              <a:gd name="connsiteX7" fmla="*/ 1 w 1043004"/>
              <a:gd name="connsiteY7" fmla="*/ 555630 h 999255"/>
              <a:gd name="connsiteX8" fmla="*/ 0 w 1043004"/>
              <a:gd name="connsiteY8" fmla="*/ 555628 h 999255"/>
              <a:gd name="connsiteX0" fmla="*/ 0 w 1043004"/>
              <a:gd name="connsiteY0" fmla="*/ 555628 h 935880"/>
              <a:gd name="connsiteX1" fmla="*/ 141252 w 1043004"/>
              <a:gd name="connsiteY1" fmla="*/ 175378 h 935880"/>
              <a:gd name="connsiteX2" fmla="*/ 521503 w 1043004"/>
              <a:gd name="connsiteY2" fmla="*/ 0 h 935880"/>
              <a:gd name="connsiteX3" fmla="*/ 901753 w 1043004"/>
              <a:gd name="connsiteY3" fmla="*/ 175379 h 935880"/>
              <a:gd name="connsiteX4" fmla="*/ 1043004 w 1043004"/>
              <a:gd name="connsiteY4" fmla="*/ 555630 h 935880"/>
              <a:gd name="connsiteX5" fmla="*/ 901752 w 1043004"/>
              <a:gd name="connsiteY5" fmla="*/ 935880 h 935880"/>
              <a:gd name="connsiteX6" fmla="*/ 1 w 1043004"/>
              <a:gd name="connsiteY6" fmla="*/ 555630 h 935880"/>
              <a:gd name="connsiteX7" fmla="*/ 0 w 1043004"/>
              <a:gd name="connsiteY7" fmla="*/ 555628 h 935880"/>
              <a:gd name="connsiteX0" fmla="*/ 0 w 1193296"/>
              <a:gd name="connsiteY0" fmla="*/ 555628 h 619005"/>
              <a:gd name="connsiteX1" fmla="*/ 141252 w 1193296"/>
              <a:gd name="connsiteY1" fmla="*/ 175378 h 619005"/>
              <a:gd name="connsiteX2" fmla="*/ 521503 w 1193296"/>
              <a:gd name="connsiteY2" fmla="*/ 0 h 619005"/>
              <a:gd name="connsiteX3" fmla="*/ 901753 w 1193296"/>
              <a:gd name="connsiteY3" fmla="*/ 175379 h 619005"/>
              <a:gd name="connsiteX4" fmla="*/ 1043004 w 1193296"/>
              <a:gd name="connsiteY4" fmla="*/ 555630 h 619005"/>
              <a:gd name="connsiteX5" fmla="*/ 1 w 1193296"/>
              <a:gd name="connsiteY5" fmla="*/ 555630 h 619005"/>
              <a:gd name="connsiteX6" fmla="*/ 0 w 1193296"/>
              <a:gd name="connsiteY6" fmla="*/ 555628 h 619005"/>
              <a:gd name="connsiteX0" fmla="*/ 0 w 1047254"/>
              <a:gd name="connsiteY0" fmla="*/ 555628 h 718659"/>
              <a:gd name="connsiteX1" fmla="*/ 141252 w 1047254"/>
              <a:gd name="connsiteY1" fmla="*/ 175378 h 718659"/>
              <a:gd name="connsiteX2" fmla="*/ 521503 w 1047254"/>
              <a:gd name="connsiteY2" fmla="*/ 0 h 718659"/>
              <a:gd name="connsiteX3" fmla="*/ 901753 w 1047254"/>
              <a:gd name="connsiteY3" fmla="*/ 175379 h 718659"/>
              <a:gd name="connsiteX4" fmla="*/ 1043004 w 1047254"/>
              <a:gd name="connsiteY4" fmla="*/ 555630 h 718659"/>
              <a:gd name="connsiteX5" fmla="*/ 1 w 1047254"/>
              <a:gd name="connsiteY5" fmla="*/ 555630 h 718659"/>
              <a:gd name="connsiteX6" fmla="*/ 0 w 1047254"/>
              <a:gd name="connsiteY6" fmla="*/ 555628 h 718659"/>
              <a:gd name="connsiteX0" fmla="*/ 0 w 1047254"/>
              <a:gd name="connsiteY0" fmla="*/ 555628 h 555630"/>
              <a:gd name="connsiteX1" fmla="*/ 141252 w 1047254"/>
              <a:gd name="connsiteY1" fmla="*/ 175378 h 555630"/>
              <a:gd name="connsiteX2" fmla="*/ 521503 w 1047254"/>
              <a:gd name="connsiteY2" fmla="*/ 0 h 555630"/>
              <a:gd name="connsiteX3" fmla="*/ 901753 w 1047254"/>
              <a:gd name="connsiteY3" fmla="*/ 175379 h 555630"/>
              <a:gd name="connsiteX4" fmla="*/ 1043004 w 1047254"/>
              <a:gd name="connsiteY4" fmla="*/ 555630 h 555630"/>
              <a:gd name="connsiteX5" fmla="*/ 1 w 1047254"/>
              <a:gd name="connsiteY5" fmla="*/ 555630 h 555630"/>
              <a:gd name="connsiteX6" fmla="*/ 0 w 1047254"/>
              <a:gd name="connsiteY6" fmla="*/ 555628 h 555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7254" h="555630">
                <a:moveTo>
                  <a:pt x="0" y="555628"/>
                </a:moveTo>
                <a:cubicBezTo>
                  <a:pt x="0" y="414355"/>
                  <a:pt x="50509" y="278386"/>
                  <a:pt x="141252" y="175378"/>
                </a:cubicBezTo>
                <a:cubicBezTo>
                  <a:pt x="239830" y="63476"/>
                  <a:pt x="377459" y="0"/>
                  <a:pt x="521503" y="0"/>
                </a:cubicBezTo>
                <a:cubicBezTo>
                  <a:pt x="665547" y="0"/>
                  <a:pt x="803175" y="63477"/>
                  <a:pt x="901753" y="175379"/>
                </a:cubicBezTo>
                <a:cubicBezTo>
                  <a:pt x="992496" y="278388"/>
                  <a:pt x="1047254" y="418449"/>
                  <a:pt x="1043004" y="555630"/>
                </a:cubicBezTo>
                <a:lnTo>
                  <a:pt x="1" y="555630"/>
                </a:lnTo>
                <a:cubicBezTo>
                  <a:pt x="1" y="555629"/>
                  <a:pt x="0" y="555629"/>
                  <a:pt x="0" y="55562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Forma livre 15"/>
          <p:cNvSpPr/>
          <p:nvPr/>
        </p:nvSpPr>
        <p:spPr>
          <a:xfrm>
            <a:off x="5390327" y="7517600"/>
            <a:ext cx="907012" cy="749162"/>
          </a:xfrm>
          <a:custGeom>
            <a:avLst/>
            <a:gdLst>
              <a:gd name="connsiteX0" fmla="*/ 0 w 900937"/>
              <a:gd name="connsiteY0" fmla="*/ 0 h 743756"/>
              <a:gd name="connsiteX1" fmla="*/ 900937 w 900937"/>
              <a:gd name="connsiteY1" fmla="*/ 0 h 743756"/>
              <a:gd name="connsiteX2" fmla="*/ 900937 w 900937"/>
              <a:gd name="connsiteY2" fmla="*/ 743756 h 743756"/>
              <a:gd name="connsiteX3" fmla="*/ 0 w 900937"/>
              <a:gd name="connsiteY3" fmla="*/ 743756 h 743756"/>
              <a:gd name="connsiteX4" fmla="*/ 0 w 900937"/>
              <a:gd name="connsiteY4" fmla="*/ 0 h 743756"/>
              <a:gd name="connsiteX0" fmla="*/ 0 w 900938"/>
              <a:gd name="connsiteY0" fmla="*/ 0 h 743756"/>
              <a:gd name="connsiteX1" fmla="*/ 900937 w 900938"/>
              <a:gd name="connsiteY1" fmla="*/ 0 h 743756"/>
              <a:gd name="connsiteX2" fmla="*/ 900938 w 900938"/>
              <a:gd name="connsiteY2" fmla="*/ 385762 h 743756"/>
              <a:gd name="connsiteX3" fmla="*/ 900937 w 900938"/>
              <a:gd name="connsiteY3" fmla="*/ 743756 h 743756"/>
              <a:gd name="connsiteX4" fmla="*/ 0 w 900938"/>
              <a:gd name="connsiteY4" fmla="*/ 743756 h 743756"/>
              <a:gd name="connsiteX5" fmla="*/ 0 w 900938"/>
              <a:gd name="connsiteY5" fmla="*/ 0 h 743756"/>
              <a:gd name="connsiteX0" fmla="*/ 0 w 900938"/>
              <a:gd name="connsiteY0" fmla="*/ 2381 h 746137"/>
              <a:gd name="connsiteX1" fmla="*/ 384205 w 900938"/>
              <a:gd name="connsiteY1" fmla="*/ 0 h 746137"/>
              <a:gd name="connsiteX2" fmla="*/ 900937 w 900938"/>
              <a:gd name="connsiteY2" fmla="*/ 2381 h 746137"/>
              <a:gd name="connsiteX3" fmla="*/ 900938 w 900938"/>
              <a:gd name="connsiteY3" fmla="*/ 388143 h 746137"/>
              <a:gd name="connsiteX4" fmla="*/ 900937 w 900938"/>
              <a:gd name="connsiteY4" fmla="*/ 746137 h 746137"/>
              <a:gd name="connsiteX5" fmla="*/ 0 w 900938"/>
              <a:gd name="connsiteY5" fmla="*/ 746137 h 746137"/>
              <a:gd name="connsiteX6" fmla="*/ 0 w 900938"/>
              <a:gd name="connsiteY6" fmla="*/ 2381 h 746137"/>
              <a:gd name="connsiteX0" fmla="*/ 0 w 900938"/>
              <a:gd name="connsiteY0" fmla="*/ 2381 h 746137"/>
              <a:gd name="connsiteX1" fmla="*/ 384205 w 900938"/>
              <a:gd name="connsiteY1" fmla="*/ 0 h 746137"/>
              <a:gd name="connsiteX2" fmla="*/ 900937 w 900938"/>
              <a:gd name="connsiteY2" fmla="*/ 2381 h 746137"/>
              <a:gd name="connsiteX3" fmla="*/ 900938 w 900938"/>
              <a:gd name="connsiteY3" fmla="*/ 388143 h 746137"/>
              <a:gd name="connsiteX4" fmla="*/ 900937 w 900938"/>
              <a:gd name="connsiteY4" fmla="*/ 746137 h 746137"/>
              <a:gd name="connsiteX5" fmla="*/ 372299 w 900938"/>
              <a:gd name="connsiteY5" fmla="*/ 745332 h 746137"/>
              <a:gd name="connsiteX6" fmla="*/ 0 w 900938"/>
              <a:gd name="connsiteY6" fmla="*/ 746137 h 746137"/>
              <a:gd name="connsiteX7" fmla="*/ 0 w 900938"/>
              <a:gd name="connsiteY7" fmla="*/ 2381 h 746137"/>
              <a:gd name="connsiteX0" fmla="*/ 0 w 900938"/>
              <a:gd name="connsiteY0" fmla="*/ 2381 h 746137"/>
              <a:gd name="connsiteX1" fmla="*/ 384205 w 900938"/>
              <a:gd name="connsiteY1" fmla="*/ 0 h 746137"/>
              <a:gd name="connsiteX2" fmla="*/ 900937 w 900938"/>
              <a:gd name="connsiteY2" fmla="*/ 2381 h 746137"/>
              <a:gd name="connsiteX3" fmla="*/ 900938 w 900938"/>
              <a:gd name="connsiteY3" fmla="*/ 388143 h 746137"/>
              <a:gd name="connsiteX4" fmla="*/ 372299 w 900938"/>
              <a:gd name="connsiteY4" fmla="*/ 745332 h 746137"/>
              <a:gd name="connsiteX5" fmla="*/ 0 w 900938"/>
              <a:gd name="connsiteY5" fmla="*/ 746137 h 746137"/>
              <a:gd name="connsiteX6" fmla="*/ 0 w 900938"/>
              <a:gd name="connsiteY6" fmla="*/ 2381 h 746137"/>
              <a:gd name="connsiteX0" fmla="*/ 0 w 900938"/>
              <a:gd name="connsiteY0" fmla="*/ 2381 h 746137"/>
              <a:gd name="connsiteX1" fmla="*/ 384205 w 900938"/>
              <a:gd name="connsiteY1" fmla="*/ 0 h 746137"/>
              <a:gd name="connsiteX2" fmla="*/ 900938 w 900938"/>
              <a:gd name="connsiteY2" fmla="*/ 388143 h 746137"/>
              <a:gd name="connsiteX3" fmla="*/ 372299 w 900938"/>
              <a:gd name="connsiteY3" fmla="*/ 745332 h 746137"/>
              <a:gd name="connsiteX4" fmla="*/ 0 w 900938"/>
              <a:gd name="connsiteY4" fmla="*/ 746137 h 746137"/>
              <a:gd name="connsiteX5" fmla="*/ 0 w 900938"/>
              <a:gd name="connsiteY5" fmla="*/ 2381 h 746137"/>
              <a:gd name="connsiteX0" fmla="*/ 0 w 903341"/>
              <a:gd name="connsiteY0" fmla="*/ 2381 h 746137"/>
              <a:gd name="connsiteX1" fmla="*/ 384205 w 903341"/>
              <a:gd name="connsiteY1" fmla="*/ 0 h 746137"/>
              <a:gd name="connsiteX2" fmla="*/ 900938 w 903341"/>
              <a:gd name="connsiteY2" fmla="*/ 388143 h 746137"/>
              <a:gd name="connsiteX3" fmla="*/ 372299 w 903341"/>
              <a:gd name="connsiteY3" fmla="*/ 745332 h 746137"/>
              <a:gd name="connsiteX4" fmla="*/ 0 w 903341"/>
              <a:gd name="connsiteY4" fmla="*/ 746137 h 746137"/>
              <a:gd name="connsiteX5" fmla="*/ 0 w 903341"/>
              <a:gd name="connsiteY5" fmla="*/ 2381 h 746137"/>
              <a:gd name="connsiteX0" fmla="*/ 0 w 903341"/>
              <a:gd name="connsiteY0" fmla="*/ 2381 h 746137"/>
              <a:gd name="connsiteX1" fmla="*/ 384205 w 903341"/>
              <a:gd name="connsiteY1" fmla="*/ 0 h 746137"/>
              <a:gd name="connsiteX2" fmla="*/ 900938 w 903341"/>
              <a:gd name="connsiteY2" fmla="*/ 388143 h 746137"/>
              <a:gd name="connsiteX3" fmla="*/ 372299 w 903341"/>
              <a:gd name="connsiteY3" fmla="*/ 745332 h 746137"/>
              <a:gd name="connsiteX4" fmla="*/ 0 w 903341"/>
              <a:gd name="connsiteY4" fmla="*/ 746137 h 746137"/>
              <a:gd name="connsiteX5" fmla="*/ 0 w 903341"/>
              <a:gd name="connsiteY5" fmla="*/ 2381 h 746137"/>
              <a:gd name="connsiteX0" fmla="*/ 0 w 903341"/>
              <a:gd name="connsiteY0" fmla="*/ 4768 h 748524"/>
              <a:gd name="connsiteX1" fmla="*/ 384205 w 903341"/>
              <a:gd name="connsiteY1" fmla="*/ 2387 h 748524"/>
              <a:gd name="connsiteX2" fmla="*/ 900938 w 903341"/>
              <a:gd name="connsiteY2" fmla="*/ 390530 h 748524"/>
              <a:gd name="connsiteX3" fmla="*/ 372299 w 903341"/>
              <a:gd name="connsiteY3" fmla="*/ 747719 h 748524"/>
              <a:gd name="connsiteX4" fmla="*/ 0 w 903341"/>
              <a:gd name="connsiteY4" fmla="*/ 748524 h 748524"/>
              <a:gd name="connsiteX5" fmla="*/ 0 w 903341"/>
              <a:gd name="connsiteY5" fmla="*/ 4768 h 748524"/>
              <a:gd name="connsiteX0" fmla="*/ 0 w 903341"/>
              <a:gd name="connsiteY0" fmla="*/ 4768 h 749162"/>
              <a:gd name="connsiteX1" fmla="*/ 384205 w 903341"/>
              <a:gd name="connsiteY1" fmla="*/ 2387 h 749162"/>
              <a:gd name="connsiteX2" fmla="*/ 900938 w 903341"/>
              <a:gd name="connsiteY2" fmla="*/ 390530 h 749162"/>
              <a:gd name="connsiteX3" fmla="*/ 372299 w 903341"/>
              <a:gd name="connsiteY3" fmla="*/ 747719 h 749162"/>
              <a:gd name="connsiteX4" fmla="*/ 0 w 903341"/>
              <a:gd name="connsiteY4" fmla="*/ 748524 h 749162"/>
              <a:gd name="connsiteX5" fmla="*/ 0 w 903341"/>
              <a:gd name="connsiteY5" fmla="*/ 4768 h 749162"/>
              <a:gd name="connsiteX0" fmla="*/ 0 w 913983"/>
              <a:gd name="connsiteY0" fmla="*/ 4768 h 777068"/>
              <a:gd name="connsiteX1" fmla="*/ 384205 w 913983"/>
              <a:gd name="connsiteY1" fmla="*/ 2387 h 777068"/>
              <a:gd name="connsiteX2" fmla="*/ 900938 w 913983"/>
              <a:gd name="connsiteY2" fmla="*/ 390530 h 777068"/>
              <a:gd name="connsiteX3" fmla="*/ 372299 w 913983"/>
              <a:gd name="connsiteY3" fmla="*/ 747719 h 777068"/>
              <a:gd name="connsiteX4" fmla="*/ 0 w 913983"/>
              <a:gd name="connsiteY4" fmla="*/ 748524 h 777068"/>
              <a:gd name="connsiteX5" fmla="*/ 0 w 913983"/>
              <a:gd name="connsiteY5" fmla="*/ 4768 h 777068"/>
              <a:gd name="connsiteX0" fmla="*/ 0 w 901435"/>
              <a:gd name="connsiteY0" fmla="*/ 4768 h 777460"/>
              <a:gd name="connsiteX1" fmla="*/ 384205 w 901435"/>
              <a:gd name="connsiteY1" fmla="*/ 2387 h 777460"/>
              <a:gd name="connsiteX2" fmla="*/ 900938 w 901435"/>
              <a:gd name="connsiteY2" fmla="*/ 390530 h 777460"/>
              <a:gd name="connsiteX3" fmla="*/ 372299 w 901435"/>
              <a:gd name="connsiteY3" fmla="*/ 747719 h 777460"/>
              <a:gd name="connsiteX4" fmla="*/ 0 w 901435"/>
              <a:gd name="connsiteY4" fmla="*/ 748524 h 777460"/>
              <a:gd name="connsiteX5" fmla="*/ 0 w 901435"/>
              <a:gd name="connsiteY5" fmla="*/ 4768 h 777460"/>
              <a:gd name="connsiteX0" fmla="*/ 0 w 907012"/>
              <a:gd name="connsiteY0" fmla="*/ 4768 h 749162"/>
              <a:gd name="connsiteX1" fmla="*/ 384205 w 907012"/>
              <a:gd name="connsiteY1" fmla="*/ 2387 h 749162"/>
              <a:gd name="connsiteX2" fmla="*/ 906515 w 907012"/>
              <a:gd name="connsiteY2" fmla="*/ 361154 h 749162"/>
              <a:gd name="connsiteX3" fmla="*/ 372299 w 907012"/>
              <a:gd name="connsiteY3" fmla="*/ 747719 h 749162"/>
              <a:gd name="connsiteX4" fmla="*/ 0 w 907012"/>
              <a:gd name="connsiteY4" fmla="*/ 748524 h 749162"/>
              <a:gd name="connsiteX5" fmla="*/ 0 w 907012"/>
              <a:gd name="connsiteY5" fmla="*/ 4768 h 74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12" h="749162">
                <a:moveTo>
                  <a:pt x="0" y="4768"/>
                </a:moveTo>
                <a:lnTo>
                  <a:pt x="384205" y="2387"/>
                </a:lnTo>
                <a:cubicBezTo>
                  <a:pt x="566791" y="0"/>
                  <a:pt x="906087" y="28051"/>
                  <a:pt x="906515" y="361154"/>
                </a:cubicBezTo>
                <a:cubicBezTo>
                  <a:pt x="907012" y="748084"/>
                  <a:pt x="530416" y="749162"/>
                  <a:pt x="372299" y="747719"/>
                </a:cubicBezTo>
                <a:lnTo>
                  <a:pt x="0" y="748524"/>
                </a:lnTo>
                <a:lnTo>
                  <a:pt x="0" y="4768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orma livre 16"/>
          <p:cNvSpPr/>
          <p:nvPr/>
        </p:nvSpPr>
        <p:spPr>
          <a:xfrm>
            <a:off x="8126405" y="7520786"/>
            <a:ext cx="907012" cy="749162"/>
          </a:xfrm>
          <a:custGeom>
            <a:avLst/>
            <a:gdLst>
              <a:gd name="connsiteX0" fmla="*/ 0 w 900937"/>
              <a:gd name="connsiteY0" fmla="*/ 0 h 743756"/>
              <a:gd name="connsiteX1" fmla="*/ 900937 w 900937"/>
              <a:gd name="connsiteY1" fmla="*/ 0 h 743756"/>
              <a:gd name="connsiteX2" fmla="*/ 900937 w 900937"/>
              <a:gd name="connsiteY2" fmla="*/ 743756 h 743756"/>
              <a:gd name="connsiteX3" fmla="*/ 0 w 900937"/>
              <a:gd name="connsiteY3" fmla="*/ 743756 h 743756"/>
              <a:gd name="connsiteX4" fmla="*/ 0 w 900937"/>
              <a:gd name="connsiteY4" fmla="*/ 0 h 743756"/>
              <a:gd name="connsiteX0" fmla="*/ 0 w 900938"/>
              <a:gd name="connsiteY0" fmla="*/ 0 h 743756"/>
              <a:gd name="connsiteX1" fmla="*/ 900937 w 900938"/>
              <a:gd name="connsiteY1" fmla="*/ 0 h 743756"/>
              <a:gd name="connsiteX2" fmla="*/ 900938 w 900938"/>
              <a:gd name="connsiteY2" fmla="*/ 385762 h 743756"/>
              <a:gd name="connsiteX3" fmla="*/ 900937 w 900938"/>
              <a:gd name="connsiteY3" fmla="*/ 743756 h 743756"/>
              <a:gd name="connsiteX4" fmla="*/ 0 w 900938"/>
              <a:gd name="connsiteY4" fmla="*/ 743756 h 743756"/>
              <a:gd name="connsiteX5" fmla="*/ 0 w 900938"/>
              <a:gd name="connsiteY5" fmla="*/ 0 h 743756"/>
              <a:gd name="connsiteX0" fmla="*/ 0 w 900938"/>
              <a:gd name="connsiteY0" fmla="*/ 2381 h 746137"/>
              <a:gd name="connsiteX1" fmla="*/ 384205 w 900938"/>
              <a:gd name="connsiteY1" fmla="*/ 0 h 746137"/>
              <a:gd name="connsiteX2" fmla="*/ 900937 w 900938"/>
              <a:gd name="connsiteY2" fmla="*/ 2381 h 746137"/>
              <a:gd name="connsiteX3" fmla="*/ 900938 w 900938"/>
              <a:gd name="connsiteY3" fmla="*/ 388143 h 746137"/>
              <a:gd name="connsiteX4" fmla="*/ 900937 w 900938"/>
              <a:gd name="connsiteY4" fmla="*/ 746137 h 746137"/>
              <a:gd name="connsiteX5" fmla="*/ 0 w 900938"/>
              <a:gd name="connsiteY5" fmla="*/ 746137 h 746137"/>
              <a:gd name="connsiteX6" fmla="*/ 0 w 900938"/>
              <a:gd name="connsiteY6" fmla="*/ 2381 h 746137"/>
              <a:gd name="connsiteX0" fmla="*/ 0 w 900938"/>
              <a:gd name="connsiteY0" fmla="*/ 2381 h 746137"/>
              <a:gd name="connsiteX1" fmla="*/ 384205 w 900938"/>
              <a:gd name="connsiteY1" fmla="*/ 0 h 746137"/>
              <a:gd name="connsiteX2" fmla="*/ 900937 w 900938"/>
              <a:gd name="connsiteY2" fmla="*/ 2381 h 746137"/>
              <a:gd name="connsiteX3" fmla="*/ 900938 w 900938"/>
              <a:gd name="connsiteY3" fmla="*/ 388143 h 746137"/>
              <a:gd name="connsiteX4" fmla="*/ 900937 w 900938"/>
              <a:gd name="connsiteY4" fmla="*/ 746137 h 746137"/>
              <a:gd name="connsiteX5" fmla="*/ 372299 w 900938"/>
              <a:gd name="connsiteY5" fmla="*/ 745332 h 746137"/>
              <a:gd name="connsiteX6" fmla="*/ 0 w 900938"/>
              <a:gd name="connsiteY6" fmla="*/ 746137 h 746137"/>
              <a:gd name="connsiteX7" fmla="*/ 0 w 900938"/>
              <a:gd name="connsiteY7" fmla="*/ 2381 h 746137"/>
              <a:gd name="connsiteX0" fmla="*/ 0 w 900938"/>
              <a:gd name="connsiteY0" fmla="*/ 2381 h 746137"/>
              <a:gd name="connsiteX1" fmla="*/ 384205 w 900938"/>
              <a:gd name="connsiteY1" fmla="*/ 0 h 746137"/>
              <a:gd name="connsiteX2" fmla="*/ 900937 w 900938"/>
              <a:gd name="connsiteY2" fmla="*/ 2381 h 746137"/>
              <a:gd name="connsiteX3" fmla="*/ 900938 w 900938"/>
              <a:gd name="connsiteY3" fmla="*/ 388143 h 746137"/>
              <a:gd name="connsiteX4" fmla="*/ 372299 w 900938"/>
              <a:gd name="connsiteY4" fmla="*/ 745332 h 746137"/>
              <a:gd name="connsiteX5" fmla="*/ 0 w 900938"/>
              <a:gd name="connsiteY5" fmla="*/ 746137 h 746137"/>
              <a:gd name="connsiteX6" fmla="*/ 0 w 900938"/>
              <a:gd name="connsiteY6" fmla="*/ 2381 h 746137"/>
              <a:gd name="connsiteX0" fmla="*/ 0 w 900938"/>
              <a:gd name="connsiteY0" fmla="*/ 2381 h 746137"/>
              <a:gd name="connsiteX1" fmla="*/ 384205 w 900938"/>
              <a:gd name="connsiteY1" fmla="*/ 0 h 746137"/>
              <a:gd name="connsiteX2" fmla="*/ 900938 w 900938"/>
              <a:gd name="connsiteY2" fmla="*/ 388143 h 746137"/>
              <a:gd name="connsiteX3" fmla="*/ 372299 w 900938"/>
              <a:gd name="connsiteY3" fmla="*/ 745332 h 746137"/>
              <a:gd name="connsiteX4" fmla="*/ 0 w 900938"/>
              <a:gd name="connsiteY4" fmla="*/ 746137 h 746137"/>
              <a:gd name="connsiteX5" fmla="*/ 0 w 900938"/>
              <a:gd name="connsiteY5" fmla="*/ 2381 h 746137"/>
              <a:gd name="connsiteX0" fmla="*/ 0 w 903341"/>
              <a:gd name="connsiteY0" fmla="*/ 2381 h 746137"/>
              <a:gd name="connsiteX1" fmla="*/ 384205 w 903341"/>
              <a:gd name="connsiteY1" fmla="*/ 0 h 746137"/>
              <a:gd name="connsiteX2" fmla="*/ 900938 w 903341"/>
              <a:gd name="connsiteY2" fmla="*/ 388143 h 746137"/>
              <a:gd name="connsiteX3" fmla="*/ 372299 w 903341"/>
              <a:gd name="connsiteY3" fmla="*/ 745332 h 746137"/>
              <a:gd name="connsiteX4" fmla="*/ 0 w 903341"/>
              <a:gd name="connsiteY4" fmla="*/ 746137 h 746137"/>
              <a:gd name="connsiteX5" fmla="*/ 0 w 903341"/>
              <a:gd name="connsiteY5" fmla="*/ 2381 h 746137"/>
              <a:gd name="connsiteX0" fmla="*/ 0 w 903341"/>
              <a:gd name="connsiteY0" fmla="*/ 2381 h 746137"/>
              <a:gd name="connsiteX1" fmla="*/ 384205 w 903341"/>
              <a:gd name="connsiteY1" fmla="*/ 0 h 746137"/>
              <a:gd name="connsiteX2" fmla="*/ 900938 w 903341"/>
              <a:gd name="connsiteY2" fmla="*/ 388143 h 746137"/>
              <a:gd name="connsiteX3" fmla="*/ 372299 w 903341"/>
              <a:gd name="connsiteY3" fmla="*/ 745332 h 746137"/>
              <a:gd name="connsiteX4" fmla="*/ 0 w 903341"/>
              <a:gd name="connsiteY4" fmla="*/ 746137 h 746137"/>
              <a:gd name="connsiteX5" fmla="*/ 0 w 903341"/>
              <a:gd name="connsiteY5" fmla="*/ 2381 h 746137"/>
              <a:gd name="connsiteX0" fmla="*/ 0 w 903341"/>
              <a:gd name="connsiteY0" fmla="*/ 4768 h 748524"/>
              <a:gd name="connsiteX1" fmla="*/ 384205 w 903341"/>
              <a:gd name="connsiteY1" fmla="*/ 2387 h 748524"/>
              <a:gd name="connsiteX2" fmla="*/ 900938 w 903341"/>
              <a:gd name="connsiteY2" fmla="*/ 390530 h 748524"/>
              <a:gd name="connsiteX3" fmla="*/ 372299 w 903341"/>
              <a:gd name="connsiteY3" fmla="*/ 747719 h 748524"/>
              <a:gd name="connsiteX4" fmla="*/ 0 w 903341"/>
              <a:gd name="connsiteY4" fmla="*/ 748524 h 748524"/>
              <a:gd name="connsiteX5" fmla="*/ 0 w 903341"/>
              <a:gd name="connsiteY5" fmla="*/ 4768 h 748524"/>
              <a:gd name="connsiteX0" fmla="*/ 0 w 903341"/>
              <a:gd name="connsiteY0" fmla="*/ 4768 h 749162"/>
              <a:gd name="connsiteX1" fmla="*/ 384205 w 903341"/>
              <a:gd name="connsiteY1" fmla="*/ 2387 h 749162"/>
              <a:gd name="connsiteX2" fmla="*/ 900938 w 903341"/>
              <a:gd name="connsiteY2" fmla="*/ 390530 h 749162"/>
              <a:gd name="connsiteX3" fmla="*/ 372299 w 903341"/>
              <a:gd name="connsiteY3" fmla="*/ 747719 h 749162"/>
              <a:gd name="connsiteX4" fmla="*/ 0 w 903341"/>
              <a:gd name="connsiteY4" fmla="*/ 748524 h 749162"/>
              <a:gd name="connsiteX5" fmla="*/ 0 w 903341"/>
              <a:gd name="connsiteY5" fmla="*/ 4768 h 749162"/>
              <a:gd name="connsiteX0" fmla="*/ 0 w 913983"/>
              <a:gd name="connsiteY0" fmla="*/ 4768 h 777068"/>
              <a:gd name="connsiteX1" fmla="*/ 384205 w 913983"/>
              <a:gd name="connsiteY1" fmla="*/ 2387 h 777068"/>
              <a:gd name="connsiteX2" fmla="*/ 900938 w 913983"/>
              <a:gd name="connsiteY2" fmla="*/ 390530 h 777068"/>
              <a:gd name="connsiteX3" fmla="*/ 372299 w 913983"/>
              <a:gd name="connsiteY3" fmla="*/ 747719 h 777068"/>
              <a:gd name="connsiteX4" fmla="*/ 0 w 913983"/>
              <a:gd name="connsiteY4" fmla="*/ 748524 h 777068"/>
              <a:gd name="connsiteX5" fmla="*/ 0 w 913983"/>
              <a:gd name="connsiteY5" fmla="*/ 4768 h 777068"/>
              <a:gd name="connsiteX0" fmla="*/ 0 w 901435"/>
              <a:gd name="connsiteY0" fmla="*/ 4768 h 777460"/>
              <a:gd name="connsiteX1" fmla="*/ 384205 w 901435"/>
              <a:gd name="connsiteY1" fmla="*/ 2387 h 777460"/>
              <a:gd name="connsiteX2" fmla="*/ 900938 w 901435"/>
              <a:gd name="connsiteY2" fmla="*/ 390530 h 777460"/>
              <a:gd name="connsiteX3" fmla="*/ 372299 w 901435"/>
              <a:gd name="connsiteY3" fmla="*/ 747719 h 777460"/>
              <a:gd name="connsiteX4" fmla="*/ 0 w 901435"/>
              <a:gd name="connsiteY4" fmla="*/ 748524 h 777460"/>
              <a:gd name="connsiteX5" fmla="*/ 0 w 901435"/>
              <a:gd name="connsiteY5" fmla="*/ 4768 h 777460"/>
              <a:gd name="connsiteX0" fmla="*/ 0 w 907012"/>
              <a:gd name="connsiteY0" fmla="*/ 4768 h 749162"/>
              <a:gd name="connsiteX1" fmla="*/ 384205 w 907012"/>
              <a:gd name="connsiteY1" fmla="*/ 2387 h 749162"/>
              <a:gd name="connsiteX2" fmla="*/ 906515 w 907012"/>
              <a:gd name="connsiteY2" fmla="*/ 361154 h 749162"/>
              <a:gd name="connsiteX3" fmla="*/ 372299 w 907012"/>
              <a:gd name="connsiteY3" fmla="*/ 747719 h 749162"/>
              <a:gd name="connsiteX4" fmla="*/ 0 w 907012"/>
              <a:gd name="connsiteY4" fmla="*/ 748524 h 749162"/>
              <a:gd name="connsiteX5" fmla="*/ 0 w 907012"/>
              <a:gd name="connsiteY5" fmla="*/ 4768 h 749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12" h="749162">
                <a:moveTo>
                  <a:pt x="0" y="4768"/>
                </a:moveTo>
                <a:lnTo>
                  <a:pt x="384205" y="2387"/>
                </a:lnTo>
                <a:cubicBezTo>
                  <a:pt x="566791" y="0"/>
                  <a:pt x="906087" y="28051"/>
                  <a:pt x="906515" y="361154"/>
                </a:cubicBezTo>
                <a:cubicBezTo>
                  <a:pt x="907012" y="748084"/>
                  <a:pt x="530416" y="749162"/>
                  <a:pt x="372299" y="747719"/>
                </a:cubicBezTo>
                <a:lnTo>
                  <a:pt x="0" y="748524"/>
                </a:lnTo>
                <a:lnTo>
                  <a:pt x="0" y="4768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10</Words>
  <PresentationFormat>Personalizar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Breno Ernandorena Fabricio</dc:creator>
  <cp:lastModifiedBy>4836294</cp:lastModifiedBy>
  <cp:revision>14</cp:revision>
  <dcterms:created xsi:type="dcterms:W3CDTF">2022-10-06T15:22:37Z</dcterms:created>
  <dcterms:modified xsi:type="dcterms:W3CDTF">2022-10-06T18:45:09Z</dcterms:modified>
</cp:coreProperties>
</file>